
<file path=[Content_Types].xml><?xml version="1.0" encoding="utf-8"?>
<Types xmlns="http://schemas.openxmlformats.org/package/2006/content-types">
  <Default Extension="png" ContentType="image/png"/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OPPOSans R"/>
      <p:regular r:id="rId19"/>
    </p:embeddedFont>
    <p:embeddedFont>
      <p:font typeface="SourceHanSerifJP-Bold"/>
      <p:regular r:id="rId20"/>
    </p:embeddedFont>
    <p:embeddedFont>
      <p:font typeface="Source Han Sans"/>
      <p:regular r:id="rId21"/>
    </p:embeddedFont>
    <p:embeddedFont>
      <p:font typeface="SourceHanSerifJP-Regular"/>
      <p:regular r:id="rId22"/>
    </p:embeddedFont>
    <p:embeddedFont>
      <p:font typeface="OPPOSans H"/>
      <p:regular r:id="rId23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slide" Target="slides/slide15.xml"/>
<Relationship Id="rId18" Type="http://schemas.openxmlformats.org/officeDocument/2006/relationships/slide" Target="slides/slide16.xml"/>
<Relationship Id="rId19" Type="http://schemas.openxmlformats.org/officeDocument/2006/relationships/font" Target="fonts/font3.fntdata"/>
<Relationship Id="rId20" Type="http://schemas.openxmlformats.org/officeDocument/2006/relationships/font" Target="fonts/font4.fntdata"/>
<Relationship Id="rId21" Type="http://schemas.openxmlformats.org/officeDocument/2006/relationships/font" Target="fonts/font1.fntdata"/>
<Relationship Id="rId22" Type="http://schemas.openxmlformats.org/officeDocument/2006/relationships/font" Target="fonts/font5.fntdata"/>
<Relationship Id="rId23" Type="http://schemas.openxmlformats.org/officeDocument/2006/relationships/font" Target="fonts/font2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jpeg"/>
<Relationship Id="rId3" Type="http://schemas.openxmlformats.org/officeDocument/2006/relationships/image" Target="../media/image1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435179" y="1383835"/>
            <a:ext cx="4767189" cy="4768285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7330" y="1310721"/>
            <a:ext cx="4914511" cy="491451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5319331" y="4804379"/>
            <a:ext cx="6879153" cy="521698"/>
          </a:xfrm>
          <a:prstGeom prst="round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51000">
                <a:schemeClr val="accent2">
                  <a:alpha val="56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675742" y="1047147"/>
            <a:ext cx="2751516" cy="341679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9525609" flipH="0" flipV="0">
            <a:off x="9888249" y="-493239"/>
            <a:ext cx="1981562" cy="3729681"/>
          </a:xfrm>
          <a:custGeom>
            <a:avLst/>
            <a:gdLst>
              <a:gd name="connsiteX0" fmla="*/ 1586732 w 1844538"/>
              <a:gd name="connsiteY0" fmla="*/ 639186 h 3490896"/>
              <a:gd name="connsiteX1" fmla="*/ 1557660 w 1844538"/>
              <a:gd name="connsiteY1" fmla="*/ 654911 h 3490896"/>
              <a:gd name="connsiteX2" fmla="*/ 1079871 w 1844538"/>
              <a:gd name="connsiteY2" fmla="*/ 1550357 h 3490896"/>
              <a:gd name="connsiteX3" fmla="*/ 1841306 w 1844538"/>
              <a:gd name="connsiteY3" fmla="*/ 2581679 h 3490896"/>
              <a:gd name="connsiteX4" fmla="*/ 1844538 w 1844538"/>
              <a:gd name="connsiteY4" fmla="*/ 2582507 h 3490896"/>
              <a:gd name="connsiteX5" fmla="*/ 1218509 w 1844538"/>
              <a:gd name="connsiteY5" fmla="*/ 3490896 h 3490896"/>
              <a:gd name="connsiteX6" fmla="*/ 1132280 w 1844538"/>
              <a:gd name="connsiteY6" fmla="*/ 3449431 h 3490896"/>
              <a:gd name="connsiteX7" fmla="*/ 0 w 1844538"/>
              <a:gd name="connsiteY7" fmla="*/ 1550357 h 3490896"/>
              <a:gd name="connsiteX8" fmla="*/ 633693 w 1844538"/>
              <a:gd name="connsiteY8" fmla="*/ 23188 h 3490896"/>
              <a:gd name="connsiteX9" fmla="*/ 659250 w 1844538"/>
              <a:gd name="connsiteY9" fmla="*/ 0 h 3490896"/>
            </a:gdLst>
            <a:rect l="l" t="t" r="r" b="b"/>
            <a:pathLst>
              <a:path w="1844538" h="3490896">
                <a:moveTo>
                  <a:pt x="1586732" y="639186"/>
                </a:moveTo>
                <a:lnTo>
                  <a:pt x="1557660" y="654911"/>
                </a:lnTo>
                <a:cubicBezTo>
                  <a:pt x="1269397" y="848972"/>
                  <a:pt x="1079871" y="1177609"/>
                  <a:pt x="1079871" y="1550357"/>
                </a:cubicBezTo>
                <a:cubicBezTo>
                  <a:pt x="1079871" y="2034929"/>
                  <a:pt x="1400169" y="2444955"/>
                  <a:pt x="1841306" y="2581679"/>
                </a:cubicBezTo>
                <a:lnTo>
                  <a:pt x="1844538" y="2582507"/>
                </a:lnTo>
                <a:lnTo>
                  <a:pt x="1218509" y="3490896"/>
                </a:lnTo>
                <a:lnTo>
                  <a:pt x="1132280" y="3449431"/>
                </a:lnTo>
                <a:cubicBezTo>
                  <a:pt x="457843" y="3083701"/>
                  <a:pt x="0" y="2370402"/>
                  <a:pt x="0" y="1550357"/>
                </a:cubicBezTo>
                <a:cubicBezTo>
                  <a:pt x="0" y="953961"/>
                  <a:pt x="242165" y="414025"/>
                  <a:pt x="633693" y="23188"/>
                </a:cubicBezTo>
                <a:lnTo>
                  <a:pt x="65925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"/>
          <p:cNvGrpSpPr/>
          <p:nvPr/>
        </p:nvGrpSpPr>
        <p:grpSpPr>
          <a:xfrm>
            <a:off x="5435477" y="4878391"/>
            <a:ext cx="7951726" cy="400110"/>
            <a:chOff x="5435477" y="4878391"/>
            <a:chExt cx="7951726" cy="400110"/>
          </a:xfrm>
        </p:grpSpPr>
        <p:sp>
          <p:nvSpPr>
            <p:cNvPr id="8" name="标题 1"/>
            <p:cNvSpPr txBox="1"/>
            <p:nvPr/>
          </p:nvSpPr>
          <p:spPr>
            <a:xfrm rot="0" flipH="0" flipV="0">
              <a:off x="5435477" y="4878391"/>
              <a:ext cx="7951726" cy="40011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rtlCol="0" anchor="t"/>
            <a:lstStyle/>
            <a:p>
              <a:pPr algn="l"/>
              <a:r>
                <a:rPr kumimoji="1" lang="en-US" altLang="zh-CN" sz="2000">
                  <a:ln w="12700">
                    <a:noFill/>
                  </a:ln>
                  <a:solidFill>
                    <a:srgbClr val="000000">
                      <a:alpha val="100000"/>
                    </a:srgbClr>
                  </a:solidFill>
                  <a:latin typeface="OPPOSans R"/>
                  <a:ea typeface="OPPOSans R"/>
                  <a:cs typeface="OPPOSans R"/>
                </a:rPr>
                <a:t>Here is where your presentation begins</a:t>
              </a:r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0" flipH="0" flipV="0">
              <a:off x="10639846" y="4884669"/>
              <a:ext cx="325278" cy="376518"/>
            </a:xfrm>
            <a:prstGeom prst="chevron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标题 1"/>
            <p:cNvSpPr txBox="1"/>
            <p:nvPr/>
          </p:nvSpPr>
          <p:spPr>
            <a:xfrm rot="0" flipH="0" flipV="0">
              <a:off x="10965124" y="4884669"/>
              <a:ext cx="325278" cy="376518"/>
            </a:xfrm>
            <a:prstGeom prst="chevron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标题 1"/>
          <p:cNvSpPr txBox="1"/>
          <p:nvPr/>
        </p:nvSpPr>
        <p:spPr>
          <a:xfrm rot="0" flipH="0" flipV="0">
            <a:off x="5361861" y="1874622"/>
            <a:ext cx="5801541" cy="28109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4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ChatGPTの使い方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0800000" flipH="1" flipV="0">
            <a:off x="5435479" y="762004"/>
            <a:ext cx="480527" cy="731646"/>
          </a:xfrm>
          <a:prstGeom prst="corner">
            <a:avLst>
              <a:gd name="adj1" fmla="val 23469"/>
              <a:gd name="adj2" fmla="val 2347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0800000" flipH="0" flipV="1">
            <a:off x="8219455" y="868658"/>
            <a:ext cx="480527" cy="731646"/>
          </a:xfrm>
          <a:prstGeom prst="corner">
            <a:avLst>
              <a:gd name="adj1" fmla="val 23469"/>
              <a:gd name="adj2" fmla="val 2347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361863" y="5423814"/>
            <a:ext cx="3264504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20xx.xx.xx</a:t>
            </a:r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 rot="0" flipH="0" flipV="0">
            <a:off x="5435478" y="4820969"/>
            <a:ext cx="6483104" cy="12161"/>
          </a:xfrm>
          <a:prstGeom prst="line">
            <a:avLst/>
          </a:prstGeom>
          <a:noFill/>
          <a:ln w="6350" cap="sq">
            <a:noFill/>
            <a:miter/>
          </a:ln>
        </p:spPr>
      </p:cxnSp>
      <p:cxnSp>
        <p:nvCxnSpPr>
          <p:cNvPr id="16" name="标题 1"/>
          <p:cNvCxnSpPr/>
          <p:nvPr/>
        </p:nvCxnSpPr>
        <p:spPr>
          <a:xfrm rot="0" flipH="0" flipV="0">
            <a:off x="5435477" y="4792218"/>
            <a:ext cx="6305806" cy="12161"/>
          </a:xfrm>
          <a:prstGeom prst="line">
            <a:avLst/>
          </a:prstGeom>
          <a:noFill/>
          <a:ln w="6350" cap="sq">
            <a:solidFill>
              <a:schemeClr val="accent1">
                <a:alpha val="90000"/>
              </a:schemeClr>
            </a:solidFill>
            <a:miter/>
          </a:ln>
        </p:spPr>
      </p:cxnSp>
      <p:cxnSp>
        <p:nvCxnSpPr>
          <p:cNvPr id="17" name="标题 1"/>
          <p:cNvCxnSpPr/>
          <p:nvPr/>
        </p:nvCxnSpPr>
        <p:spPr>
          <a:xfrm rot="0" flipH="0" flipV="1">
            <a:off x="5435478" y="5307638"/>
            <a:ext cx="6305806" cy="12161"/>
          </a:xfrm>
          <a:prstGeom prst="line">
            <a:avLst/>
          </a:prstGeom>
          <a:noFill/>
          <a:ln w="6350" cap="sq">
            <a:solidFill>
              <a:schemeClr val="accent1">
                <a:alpha val="77000"/>
              </a:schemeClr>
            </a:solidFill>
            <a:miter/>
          </a:ln>
        </p:spPr>
      </p:cxnSp>
      <p:pic>
        <p:nvPicPr>
          <p:cNvPr id="18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313674" y="1237609"/>
            <a:ext cx="4768285" cy="4768285"/>
          </a:xfrm>
          <a:custGeom>
            <a:avLst/>
            <a:gdLst/>
            <a:rect l="l" t="t" r="r" b="b"/>
            <a:pathLst>
              <a:path w="4762500" h="4762500">
                <a:moveTo>
                  <a:pt x="0" y="2384143"/>
                </a:moveTo>
                <a:cubicBezTo>
                  <a:pt x="0" y="1067417"/>
                  <a:pt x="1067416" y="0"/>
                  <a:pt x="2384142" y="0"/>
                </a:cubicBezTo>
                <a:cubicBezTo>
                  <a:pt x="3700867" y="0"/>
                  <a:pt x="4768284" y="1067417"/>
                  <a:pt x="4768285" y="2384142"/>
                </a:cubicBezTo>
                <a:cubicBezTo>
                  <a:pt x="4768285" y="3700868"/>
                  <a:pt x="3700869" y="4768285"/>
                  <a:pt x="2384143" y="4768285"/>
                </a:cubicBezTo>
                <a:cubicBezTo>
                  <a:pt x="1067418" y="4768285"/>
                  <a:pt x="2" y="3700868"/>
                  <a:pt x="1" y="238414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" name="标题 1"/>
          <p:cNvSpPr txBox="1"/>
          <p:nvPr/>
        </p:nvSpPr>
        <p:spPr>
          <a:xfrm rot="13835411" flipH="0" flipV="0">
            <a:off x="10751734" y="5571202"/>
            <a:ext cx="1332000" cy="900000"/>
          </a:xfrm>
          <a:custGeom>
            <a:avLst/>
            <a:gdLst>
              <a:gd name="connsiteX0" fmla="*/ 396000 w 1566967"/>
              <a:gd name="connsiteY0" fmla="*/ 480043 h 1080000"/>
              <a:gd name="connsiteX1" fmla="*/ 198000 w 1566967"/>
              <a:gd name="connsiteY1" fmla="*/ 678043 h 1080000"/>
              <a:gd name="connsiteX2" fmla="*/ 396000 w 1566967"/>
              <a:gd name="connsiteY2" fmla="*/ 876043 h 1080000"/>
              <a:gd name="connsiteX3" fmla="*/ 536007 w 1566967"/>
              <a:gd name="connsiteY3" fmla="*/ 818050 h 1080000"/>
              <a:gd name="connsiteX4" fmla="*/ 552753 w 1566967"/>
              <a:gd name="connsiteY4" fmla="*/ 793212 h 1080000"/>
              <a:gd name="connsiteX5" fmla="*/ 529403 w 1566967"/>
              <a:gd name="connsiteY5" fmla="*/ 750193 h 1080000"/>
              <a:gd name="connsiteX6" fmla="*/ 486967 w 1566967"/>
              <a:gd name="connsiteY6" fmla="*/ 540000 h 1080000"/>
              <a:gd name="connsiteX7" fmla="*/ 490273 w 1566967"/>
              <a:gd name="connsiteY7" fmla="*/ 507202 h 1080000"/>
              <a:gd name="connsiteX8" fmla="*/ 473070 w 1566967"/>
              <a:gd name="connsiteY8" fmla="*/ 495603 h 1080000"/>
              <a:gd name="connsiteX9" fmla="*/ 396000 w 1566967"/>
              <a:gd name="connsiteY9" fmla="*/ 480043 h 1080000"/>
              <a:gd name="connsiteX10" fmla="*/ 1026967 w 1566967"/>
              <a:gd name="connsiteY10" fmla="*/ 270000 h 1080000"/>
              <a:gd name="connsiteX11" fmla="*/ 762452 w 1566967"/>
              <a:gd name="connsiteY11" fmla="*/ 485586 h 1080000"/>
              <a:gd name="connsiteX12" fmla="*/ 758949 w 1566967"/>
              <a:gd name="connsiteY12" fmla="*/ 520343 h 1080000"/>
              <a:gd name="connsiteX13" fmla="*/ 760880 w 1566967"/>
              <a:gd name="connsiteY13" fmla="*/ 523902 h 1080000"/>
              <a:gd name="connsiteX14" fmla="*/ 783955 w 1566967"/>
              <a:gd name="connsiteY14" fmla="*/ 598235 h 1080000"/>
              <a:gd name="connsiteX15" fmla="*/ 790524 w 1566967"/>
              <a:gd name="connsiteY15" fmla="*/ 663397 h 1080000"/>
              <a:gd name="connsiteX16" fmla="*/ 836048 w 1566967"/>
              <a:gd name="connsiteY16" fmla="*/ 730919 h 1080000"/>
              <a:gd name="connsiteX17" fmla="*/ 1026967 w 1566967"/>
              <a:gd name="connsiteY17" fmla="*/ 810000 h 1080000"/>
              <a:gd name="connsiteX18" fmla="*/ 1296967 w 1566967"/>
              <a:gd name="connsiteY18" fmla="*/ 540000 h 1080000"/>
              <a:gd name="connsiteX19" fmla="*/ 1026967 w 1566967"/>
              <a:gd name="connsiteY19" fmla="*/ 270000 h 1080000"/>
              <a:gd name="connsiteX20" fmla="*/ 1026967 w 1566967"/>
              <a:gd name="connsiteY20" fmla="*/ 0 h 1080000"/>
              <a:gd name="connsiteX21" fmla="*/ 1566967 w 1566967"/>
              <a:gd name="connsiteY21" fmla="*/ 540000 h 1080000"/>
              <a:gd name="connsiteX22" fmla="*/ 1026967 w 1566967"/>
              <a:gd name="connsiteY22" fmla="*/ 1080000 h 1080000"/>
              <a:gd name="connsiteX23" fmla="*/ 725048 w 1566967"/>
              <a:gd name="connsiteY23" fmla="*/ 987777 h 1080000"/>
              <a:gd name="connsiteX24" fmla="*/ 681285 w 1566967"/>
              <a:gd name="connsiteY24" fmla="*/ 951669 h 1080000"/>
              <a:gd name="connsiteX25" fmla="*/ 676014 w 1566967"/>
              <a:gd name="connsiteY25" fmla="*/ 958058 h 1080000"/>
              <a:gd name="connsiteX26" fmla="*/ 396000 w 1566967"/>
              <a:gd name="connsiteY26" fmla="*/ 1074043 h 1080000"/>
              <a:gd name="connsiteX27" fmla="*/ 0 w 1566967"/>
              <a:gd name="connsiteY27" fmla="*/ 678043 h 1080000"/>
              <a:gd name="connsiteX28" fmla="*/ 396000 w 1566967"/>
              <a:gd name="connsiteY28" fmla="*/ 282043 h 1080000"/>
              <a:gd name="connsiteX29" fmla="*/ 475808 w 1566967"/>
              <a:gd name="connsiteY29" fmla="*/ 290089 h 1080000"/>
              <a:gd name="connsiteX30" fmla="*/ 540125 w 1566967"/>
              <a:gd name="connsiteY30" fmla="*/ 310054 h 1080000"/>
              <a:gd name="connsiteX31" fmla="*/ 579190 w 1566967"/>
              <a:gd name="connsiteY31" fmla="*/ 238081 h 1080000"/>
              <a:gd name="connsiteX32" fmla="*/ 1026967 w 1566967"/>
              <a:gd name="connsiteY32" fmla="*/ 0 h 1080000"/>
            </a:gdLst>
            <a:rect l="l" t="t" r="r" b="b"/>
            <a:pathLst>
              <a:path w="1566967" h="1080000">
                <a:moveTo>
                  <a:pt x="396000" y="480043"/>
                </a:moveTo>
                <a:cubicBezTo>
                  <a:pt x="286648" y="480043"/>
                  <a:pt x="198000" y="568691"/>
                  <a:pt x="198000" y="678043"/>
                </a:cubicBezTo>
                <a:cubicBezTo>
                  <a:pt x="198000" y="787395"/>
                  <a:pt x="286648" y="876043"/>
                  <a:pt x="396000" y="876043"/>
                </a:cubicBezTo>
                <a:cubicBezTo>
                  <a:pt x="450676" y="876043"/>
                  <a:pt x="500176" y="853881"/>
                  <a:pt x="536007" y="818050"/>
                </a:cubicBezTo>
                <a:lnTo>
                  <a:pt x="552753" y="793212"/>
                </a:lnTo>
                <a:lnTo>
                  <a:pt x="529403" y="750193"/>
                </a:lnTo>
                <a:cubicBezTo>
                  <a:pt x="502077" y="685588"/>
                  <a:pt x="486967" y="614559"/>
                  <a:pt x="486967" y="540000"/>
                </a:cubicBezTo>
                <a:lnTo>
                  <a:pt x="490273" y="507202"/>
                </a:lnTo>
                <a:lnTo>
                  <a:pt x="473070" y="495603"/>
                </a:lnTo>
                <a:cubicBezTo>
                  <a:pt x="449382" y="485584"/>
                  <a:pt x="423338" y="480043"/>
                  <a:pt x="396000" y="480043"/>
                </a:cubicBezTo>
                <a:close/>
                <a:moveTo>
                  <a:pt x="1026967" y="270000"/>
                </a:moveTo>
                <a:cubicBezTo>
                  <a:pt x="896490" y="270000"/>
                  <a:pt x="787629" y="362551"/>
                  <a:pt x="762452" y="485586"/>
                </a:cubicBezTo>
                <a:lnTo>
                  <a:pt x="758949" y="520343"/>
                </a:lnTo>
                <a:lnTo>
                  <a:pt x="760880" y="523902"/>
                </a:lnTo>
                <a:cubicBezTo>
                  <a:pt x="770900" y="547590"/>
                  <a:pt x="778680" y="572457"/>
                  <a:pt x="783955" y="598235"/>
                </a:cubicBezTo>
                <a:lnTo>
                  <a:pt x="790524" y="663397"/>
                </a:lnTo>
                <a:lnTo>
                  <a:pt x="836048" y="730919"/>
                </a:lnTo>
                <a:cubicBezTo>
                  <a:pt x="884909" y="779780"/>
                  <a:pt x="952409" y="810000"/>
                  <a:pt x="1026967" y="810000"/>
                </a:cubicBezTo>
                <a:cubicBezTo>
                  <a:pt x="1176084" y="810000"/>
                  <a:pt x="1296967" y="689117"/>
                  <a:pt x="1296967" y="540000"/>
                </a:cubicBezTo>
                <a:cubicBezTo>
                  <a:pt x="1296967" y="390883"/>
                  <a:pt x="1176084" y="270000"/>
                  <a:pt x="1026967" y="270000"/>
                </a:cubicBezTo>
                <a:close/>
                <a:moveTo>
                  <a:pt x="1026967" y="0"/>
                </a:moveTo>
                <a:cubicBezTo>
                  <a:pt x="1325201" y="0"/>
                  <a:pt x="1566967" y="241766"/>
                  <a:pt x="1566967" y="540000"/>
                </a:cubicBezTo>
                <a:cubicBezTo>
                  <a:pt x="1566967" y="838234"/>
                  <a:pt x="1325201" y="1080000"/>
                  <a:pt x="1026967" y="1080000"/>
                </a:cubicBezTo>
                <a:cubicBezTo>
                  <a:pt x="915129" y="1080000"/>
                  <a:pt x="811232" y="1046002"/>
                  <a:pt x="725048" y="987777"/>
                </a:cubicBezTo>
                <a:lnTo>
                  <a:pt x="681285" y="951669"/>
                </a:lnTo>
                <a:lnTo>
                  <a:pt x="676014" y="958058"/>
                </a:lnTo>
                <a:cubicBezTo>
                  <a:pt x="604353" y="1029720"/>
                  <a:pt x="505353" y="1074043"/>
                  <a:pt x="396000" y="1074043"/>
                </a:cubicBezTo>
                <a:cubicBezTo>
                  <a:pt x="177295" y="1074043"/>
                  <a:pt x="0" y="896748"/>
                  <a:pt x="0" y="678043"/>
                </a:cubicBezTo>
                <a:cubicBezTo>
                  <a:pt x="0" y="459338"/>
                  <a:pt x="177295" y="282043"/>
                  <a:pt x="396000" y="282043"/>
                </a:cubicBezTo>
                <a:cubicBezTo>
                  <a:pt x="423338" y="282043"/>
                  <a:pt x="450029" y="284814"/>
                  <a:pt x="475808" y="290089"/>
                </a:cubicBezTo>
                <a:lnTo>
                  <a:pt x="540125" y="310054"/>
                </a:lnTo>
                <a:lnTo>
                  <a:pt x="579190" y="238081"/>
                </a:lnTo>
                <a:cubicBezTo>
                  <a:pt x="676232" y="94440"/>
                  <a:pt x="840571" y="0"/>
                  <a:pt x="102696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3187002" y="1018271"/>
            <a:ext cx="1148988" cy="114898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25400" cap="sq"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0" tIns="45720" rIns="0" bIns="45720" rtlCol="0" anchor="ctr"/>
          <a:lstStyle/>
          <a:p>
            <a:pPr algn="ctr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20xx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" y="1"/>
            <a:ext cx="628647" cy="658215"/>
          </a:xfrm>
          <a:custGeom>
            <a:avLst/>
            <a:gdLst>
              <a:gd name="connsiteX0" fmla="*/ 329403 w 628647"/>
              <a:gd name="connsiteY0" fmla="*/ 0 h 658215"/>
              <a:gd name="connsiteX1" fmla="*/ 596773 w 628647"/>
              <a:gd name="connsiteY1" fmla="*/ 0 h 658215"/>
              <a:gd name="connsiteX2" fmla="*/ 619116 w 628647"/>
              <a:gd name="connsiteY2" fmla="*/ 74538 h 658215"/>
              <a:gd name="connsiteX3" fmla="*/ 628647 w 628647"/>
              <a:gd name="connsiteY3" fmla="*/ 172439 h 658215"/>
              <a:gd name="connsiteX4" fmla="*/ 159541 w 628647"/>
              <a:gd name="connsiteY4" fmla="*/ 658215 h 658215"/>
              <a:gd name="connsiteX5" fmla="*/ 65000 w 628647"/>
              <a:gd name="connsiteY5" fmla="*/ 648346 h 658215"/>
              <a:gd name="connsiteX6" fmla="*/ 0 w 628647"/>
              <a:gd name="connsiteY6" fmla="*/ 627452 h 658215"/>
              <a:gd name="connsiteX7" fmla="*/ 0 w 628647"/>
              <a:gd name="connsiteY7" fmla="*/ 354639 h 658215"/>
              <a:gd name="connsiteX8" fmla="*/ 68242 w 628647"/>
              <a:gd name="connsiteY8" fmla="*/ 403920 h 658215"/>
              <a:gd name="connsiteX9" fmla="*/ 159541 w 628647"/>
              <a:gd name="connsiteY9" fmla="*/ 423662 h 658215"/>
              <a:gd name="connsiteX10" fmla="*/ 394094 w 628647"/>
              <a:gd name="connsiteY10" fmla="*/ 172439 h 658215"/>
              <a:gd name="connsiteX11" fmla="*/ 354036 w 628647"/>
              <a:gd name="connsiteY11" fmla="*/ 31978 h 658215"/>
            </a:gdLst>
            <a:rect l="l" t="t" r="r" b="b"/>
            <a:pathLst>
              <a:path w="628647" h="658215">
                <a:moveTo>
                  <a:pt x="329403" y="0"/>
                </a:moveTo>
                <a:lnTo>
                  <a:pt x="596773" y="0"/>
                </a:lnTo>
                <a:lnTo>
                  <a:pt x="619116" y="74538"/>
                </a:lnTo>
                <a:cubicBezTo>
                  <a:pt x="625365" y="106161"/>
                  <a:pt x="628647" y="138903"/>
                  <a:pt x="628647" y="172439"/>
                </a:cubicBezTo>
                <a:cubicBezTo>
                  <a:pt x="628647" y="440726"/>
                  <a:pt x="418621" y="658215"/>
                  <a:pt x="159541" y="658215"/>
                </a:cubicBezTo>
                <a:cubicBezTo>
                  <a:pt x="127156" y="658215"/>
                  <a:pt x="95537" y="654817"/>
                  <a:pt x="65000" y="648346"/>
                </a:cubicBezTo>
                <a:lnTo>
                  <a:pt x="0" y="627452"/>
                </a:lnTo>
                <a:lnTo>
                  <a:pt x="0" y="354639"/>
                </a:lnTo>
                <a:lnTo>
                  <a:pt x="68242" y="403920"/>
                </a:lnTo>
                <a:cubicBezTo>
                  <a:pt x="96304" y="416632"/>
                  <a:pt x="127156" y="423662"/>
                  <a:pt x="159541" y="423662"/>
                </a:cubicBezTo>
                <a:cubicBezTo>
                  <a:pt x="289081" y="423662"/>
                  <a:pt x="394094" y="311186"/>
                  <a:pt x="394094" y="172439"/>
                </a:cubicBezTo>
                <a:cubicBezTo>
                  <a:pt x="394094" y="120409"/>
                  <a:pt x="379327" y="72073"/>
                  <a:pt x="354036" y="3197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4828979" y="1043386"/>
            <a:ext cx="1160043" cy="607785"/>
          </a:xfrm>
          <a:custGeom>
            <a:avLst/>
            <a:gdLst>
              <a:gd name="connsiteX0" fmla="*/ 1132416 w 1160043"/>
              <a:gd name="connsiteY0" fmla="*/ 552531 h 607785"/>
              <a:gd name="connsiteX1" fmla="*/ 1160043 w 1160043"/>
              <a:gd name="connsiteY1" fmla="*/ 580158 h 607785"/>
              <a:gd name="connsiteX2" fmla="*/ 1132416 w 1160043"/>
              <a:gd name="connsiteY2" fmla="*/ 607785 h 607785"/>
              <a:gd name="connsiteX3" fmla="*/ 1104789 w 1160043"/>
              <a:gd name="connsiteY3" fmla="*/ 580158 h 607785"/>
              <a:gd name="connsiteX4" fmla="*/ 1132416 w 1160043"/>
              <a:gd name="connsiteY4" fmla="*/ 552531 h 607785"/>
              <a:gd name="connsiteX5" fmla="*/ 1021937 w 1160043"/>
              <a:gd name="connsiteY5" fmla="*/ 552531 h 607785"/>
              <a:gd name="connsiteX6" fmla="*/ 1049564 w 1160043"/>
              <a:gd name="connsiteY6" fmla="*/ 580158 h 607785"/>
              <a:gd name="connsiteX7" fmla="*/ 1021937 w 1160043"/>
              <a:gd name="connsiteY7" fmla="*/ 607785 h 607785"/>
              <a:gd name="connsiteX8" fmla="*/ 994310 w 1160043"/>
              <a:gd name="connsiteY8" fmla="*/ 580158 h 607785"/>
              <a:gd name="connsiteX9" fmla="*/ 1021937 w 1160043"/>
              <a:gd name="connsiteY9" fmla="*/ 552531 h 607785"/>
              <a:gd name="connsiteX10" fmla="*/ 911458 w 1160043"/>
              <a:gd name="connsiteY10" fmla="*/ 552531 h 607785"/>
              <a:gd name="connsiteX11" fmla="*/ 939085 w 1160043"/>
              <a:gd name="connsiteY11" fmla="*/ 580158 h 607785"/>
              <a:gd name="connsiteX12" fmla="*/ 911458 w 1160043"/>
              <a:gd name="connsiteY12" fmla="*/ 607785 h 607785"/>
              <a:gd name="connsiteX13" fmla="*/ 883831 w 1160043"/>
              <a:gd name="connsiteY13" fmla="*/ 580158 h 607785"/>
              <a:gd name="connsiteX14" fmla="*/ 911458 w 1160043"/>
              <a:gd name="connsiteY14" fmla="*/ 552531 h 607785"/>
              <a:gd name="connsiteX15" fmla="*/ 800979 w 1160043"/>
              <a:gd name="connsiteY15" fmla="*/ 552531 h 607785"/>
              <a:gd name="connsiteX16" fmla="*/ 828606 w 1160043"/>
              <a:gd name="connsiteY16" fmla="*/ 580158 h 607785"/>
              <a:gd name="connsiteX17" fmla="*/ 800979 w 1160043"/>
              <a:gd name="connsiteY17" fmla="*/ 607785 h 607785"/>
              <a:gd name="connsiteX18" fmla="*/ 773352 w 1160043"/>
              <a:gd name="connsiteY18" fmla="*/ 580158 h 607785"/>
              <a:gd name="connsiteX19" fmla="*/ 800979 w 1160043"/>
              <a:gd name="connsiteY19" fmla="*/ 552531 h 607785"/>
              <a:gd name="connsiteX20" fmla="*/ 690500 w 1160043"/>
              <a:gd name="connsiteY20" fmla="*/ 552531 h 607785"/>
              <a:gd name="connsiteX21" fmla="*/ 718127 w 1160043"/>
              <a:gd name="connsiteY21" fmla="*/ 580158 h 607785"/>
              <a:gd name="connsiteX22" fmla="*/ 690500 w 1160043"/>
              <a:gd name="connsiteY22" fmla="*/ 607785 h 607785"/>
              <a:gd name="connsiteX23" fmla="*/ 662873 w 1160043"/>
              <a:gd name="connsiteY23" fmla="*/ 580158 h 607785"/>
              <a:gd name="connsiteX24" fmla="*/ 690500 w 1160043"/>
              <a:gd name="connsiteY24" fmla="*/ 552531 h 607785"/>
              <a:gd name="connsiteX25" fmla="*/ 580021 w 1160043"/>
              <a:gd name="connsiteY25" fmla="*/ 552531 h 607785"/>
              <a:gd name="connsiteX26" fmla="*/ 607648 w 1160043"/>
              <a:gd name="connsiteY26" fmla="*/ 580158 h 607785"/>
              <a:gd name="connsiteX27" fmla="*/ 580021 w 1160043"/>
              <a:gd name="connsiteY27" fmla="*/ 607785 h 607785"/>
              <a:gd name="connsiteX28" fmla="*/ 552394 w 1160043"/>
              <a:gd name="connsiteY28" fmla="*/ 580158 h 607785"/>
              <a:gd name="connsiteX29" fmla="*/ 580021 w 1160043"/>
              <a:gd name="connsiteY29" fmla="*/ 552531 h 607785"/>
              <a:gd name="connsiteX30" fmla="*/ 469543 w 1160043"/>
              <a:gd name="connsiteY30" fmla="*/ 552531 h 607785"/>
              <a:gd name="connsiteX31" fmla="*/ 497170 w 1160043"/>
              <a:gd name="connsiteY31" fmla="*/ 580158 h 607785"/>
              <a:gd name="connsiteX32" fmla="*/ 469543 w 1160043"/>
              <a:gd name="connsiteY32" fmla="*/ 607785 h 607785"/>
              <a:gd name="connsiteX33" fmla="*/ 441916 w 1160043"/>
              <a:gd name="connsiteY33" fmla="*/ 580158 h 607785"/>
              <a:gd name="connsiteX34" fmla="*/ 469543 w 1160043"/>
              <a:gd name="connsiteY34" fmla="*/ 552531 h 607785"/>
              <a:gd name="connsiteX35" fmla="*/ 359064 w 1160043"/>
              <a:gd name="connsiteY35" fmla="*/ 552531 h 607785"/>
              <a:gd name="connsiteX36" fmla="*/ 386691 w 1160043"/>
              <a:gd name="connsiteY36" fmla="*/ 580158 h 607785"/>
              <a:gd name="connsiteX37" fmla="*/ 359064 w 1160043"/>
              <a:gd name="connsiteY37" fmla="*/ 607785 h 607785"/>
              <a:gd name="connsiteX38" fmla="*/ 331437 w 1160043"/>
              <a:gd name="connsiteY38" fmla="*/ 580158 h 607785"/>
              <a:gd name="connsiteX39" fmla="*/ 359064 w 1160043"/>
              <a:gd name="connsiteY39" fmla="*/ 552531 h 607785"/>
              <a:gd name="connsiteX40" fmla="*/ 248585 w 1160043"/>
              <a:gd name="connsiteY40" fmla="*/ 552531 h 607785"/>
              <a:gd name="connsiteX41" fmla="*/ 276212 w 1160043"/>
              <a:gd name="connsiteY41" fmla="*/ 580158 h 607785"/>
              <a:gd name="connsiteX42" fmla="*/ 248585 w 1160043"/>
              <a:gd name="connsiteY42" fmla="*/ 607785 h 607785"/>
              <a:gd name="connsiteX43" fmla="*/ 220958 w 1160043"/>
              <a:gd name="connsiteY43" fmla="*/ 580158 h 607785"/>
              <a:gd name="connsiteX44" fmla="*/ 248585 w 1160043"/>
              <a:gd name="connsiteY44" fmla="*/ 552531 h 607785"/>
              <a:gd name="connsiteX45" fmla="*/ 138106 w 1160043"/>
              <a:gd name="connsiteY45" fmla="*/ 552531 h 607785"/>
              <a:gd name="connsiteX46" fmla="*/ 165733 w 1160043"/>
              <a:gd name="connsiteY46" fmla="*/ 580158 h 607785"/>
              <a:gd name="connsiteX47" fmla="*/ 138106 w 1160043"/>
              <a:gd name="connsiteY47" fmla="*/ 607785 h 607785"/>
              <a:gd name="connsiteX48" fmla="*/ 110479 w 1160043"/>
              <a:gd name="connsiteY48" fmla="*/ 580158 h 607785"/>
              <a:gd name="connsiteX49" fmla="*/ 138106 w 1160043"/>
              <a:gd name="connsiteY49" fmla="*/ 552531 h 607785"/>
              <a:gd name="connsiteX50" fmla="*/ 27627 w 1160043"/>
              <a:gd name="connsiteY50" fmla="*/ 552531 h 607785"/>
              <a:gd name="connsiteX51" fmla="*/ 55254 w 1160043"/>
              <a:gd name="connsiteY51" fmla="*/ 580158 h 607785"/>
              <a:gd name="connsiteX52" fmla="*/ 27627 w 1160043"/>
              <a:gd name="connsiteY52" fmla="*/ 607785 h 607785"/>
              <a:gd name="connsiteX53" fmla="*/ 0 w 1160043"/>
              <a:gd name="connsiteY53" fmla="*/ 580158 h 607785"/>
              <a:gd name="connsiteX54" fmla="*/ 27627 w 1160043"/>
              <a:gd name="connsiteY54" fmla="*/ 552531 h 607785"/>
              <a:gd name="connsiteX55" fmla="*/ 1132416 w 1160043"/>
              <a:gd name="connsiteY55" fmla="*/ 442025 h 607785"/>
              <a:gd name="connsiteX56" fmla="*/ 1160043 w 1160043"/>
              <a:gd name="connsiteY56" fmla="*/ 469652 h 607785"/>
              <a:gd name="connsiteX57" fmla="*/ 1132416 w 1160043"/>
              <a:gd name="connsiteY57" fmla="*/ 497279 h 607785"/>
              <a:gd name="connsiteX58" fmla="*/ 1104789 w 1160043"/>
              <a:gd name="connsiteY58" fmla="*/ 469652 h 607785"/>
              <a:gd name="connsiteX59" fmla="*/ 1132416 w 1160043"/>
              <a:gd name="connsiteY59" fmla="*/ 442025 h 607785"/>
              <a:gd name="connsiteX60" fmla="*/ 1021937 w 1160043"/>
              <a:gd name="connsiteY60" fmla="*/ 442025 h 607785"/>
              <a:gd name="connsiteX61" fmla="*/ 1049564 w 1160043"/>
              <a:gd name="connsiteY61" fmla="*/ 469652 h 607785"/>
              <a:gd name="connsiteX62" fmla="*/ 1021937 w 1160043"/>
              <a:gd name="connsiteY62" fmla="*/ 497279 h 607785"/>
              <a:gd name="connsiteX63" fmla="*/ 994310 w 1160043"/>
              <a:gd name="connsiteY63" fmla="*/ 469652 h 607785"/>
              <a:gd name="connsiteX64" fmla="*/ 1021937 w 1160043"/>
              <a:gd name="connsiteY64" fmla="*/ 442025 h 607785"/>
              <a:gd name="connsiteX65" fmla="*/ 911458 w 1160043"/>
              <a:gd name="connsiteY65" fmla="*/ 442025 h 607785"/>
              <a:gd name="connsiteX66" fmla="*/ 939085 w 1160043"/>
              <a:gd name="connsiteY66" fmla="*/ 469652 h 607785"/>
              <a:gd name="connsiteX67" fmla="*/ 911458 w 1160043"/>
              <a:gd name="connsiteY67" fmla="*/ 497279 h 607785"/>
              <a:gd name="connsiteX68" fmla="*/ 883831 w 1160043"/>
              <a:gd name="connsiteY68" fmla="*/ 469652 h 607785"/>
              <a:gd name="connsiteX69" fmla="*/ 911458 w 1160043"/>
              <a:gd name="connsiteY69" fmla="*/ 442025 h 607785"/>
              <a:gd name="connsiteX70" fmla="*/ 800979 w 1160043"/>
              <a:gd name="connsiteY70" fmla="*/ 442025 h 607785"/>
              <a:gd name="connsiteX71" fmla="*/ 828606 w 1160043"/>
              <a:gd name="connsiteY71" fmla="*/ 469652 h 607785"/>
              <a:gd name="connsiteX72" fmla="*/ 800979 w 1160043"/>
              <a:gd name="connsiteY72" fmla="*/ 497279 h 607785"/>
              <a:gd name="connsiteX73" fmla="*/ 773352 w 1160043"/>
              <a:gd name="connsiteY73" fmla="*/ 469652 h 607785"/>
              <a:gd name="connsiteX74" fmla="*/ 800979 w 1160043"/>
              <a:gd name="connsiteY74" fmla="*/ 442025 h 607785"/>
              <a:gd name="connsiteX75" fmla="*/ 690500 w 1160043"/>
              <a:gd name="connsiteY75" fmla="*/ 442025 h 607785"/>
              <a:gd name="connsiteX76" fmla="*/ 718127 w 1160043"/>
              <a:gd name="connsiteY76" fmla="*/ 469652 h 607785"/>
              <a:gd name="connsiteX77" fmla="*/ 690500 w 1160043"/>
              <a:gd name="connsiteY77" fmla="*/ 497279 h 607785"/>
              <a:gd name="connsiteX78" fmla="*/ 662873 w 1160043"/>
              <a:gd name="connsiteY78" fmla="*/ 469652 h 607785"/>
              <a:gd name="connsiteX79" fmla="*/ 690500 w 1160043"/>
              <a:gd name="connsiteY79" fmla="*/ 442025 h 607785"/>
              <a:gd name="connsiteX80" fmla="*/ 580021 w 1160043"/>
              <a:gd name="connsiteY80" fmla="*/ 442025 h 607785"/>
              <a:gd name="connsiteX81" fmla="*/ 607648 w 1160043"/>
              <a:gd name="connsiteY81" fmla="*/ 469652 h 607785"/>
              <a:gd name="connsiteX82" fmla="*/ 580021 w 1160043"/>
              <a:gd name="connsiteY82" fmla="*/ 497279 h 607785"/>
              <a:gd name="connsiteX83" fmla="*/ 552394 w 1160043"/>
              <a:gd name="connsiteY83" fmla="*/ 469652 h 607785"/>
              <a:gd name="connsiteX84" fmla="*/ 580021 w 1160043"/>
              <a:gd name="connsiteY84" fmla="*/ 442025 h 607785"/>
              <a:gd name="connsiteX85" fmla="*/ 469543 w 1160043"/>
              <a:gd name="connsiteY85" fmla="*/ 442025 h 607785"/>
              <a:gd name="connsiteX86" fmla="*/ 497170 w 1160043"/>
              <a:gd name="connsiteY86" fmla="*/ 469652 h 607785"/>
              <a:gd name="connsiteX87" fmla="*/ 469543 w 1160043"/>
              <a:gd name="connsiteY87" fmla="*/ 497279 h 607785"/>
              <a:gd name="connsiteX88" fmla="*/ 441916 w 1160043"/>
              <a:gd name="connsiteY88" fmla="*/ 469652 h 607785"/>
              <a:gd name="connsiteX89" fmla="*/ 469543 w 1160043"/>
              <a:gd name="connsiteY89" fmla="*/ 442025 h 607785"/>
              <a:gd name="connsiteX90" fmla="*/ 359064 w 1160043"/>
              <a:gd name="connsiteY90" fmla="*/ 442025 h 607785"/>
              <a:gd name="connsiteX91" fmla="*/ 386691 w 1160043"/>
              <a:gd name="connsiteY91" fmla="*/ 469652 h 607785"/>
              <a:gd name="connsiteX92" fmla="*/ 359064 w 1160043"/>
              <a:gd name="connsiteY92" fmla="*/ 497279 h 607785"/>
              <a:gd name="connsiteX93" fmla="*/ 331437 w 1160043"/>
              <a:gd name="connsiteY93" fmla="*/ 469652 h 607785"/>
              <a:gd name="connsiteX94" fmla="*/ 359064 w 1160043"/>
              <a:gd name="connsiteY94" fmla="*/ 442025 h 607785"/>
              <a:gd name="connsiteX95" fmla="*/ 248585 w 1160043"/>
              <a:gd name="connsiteY95" fmla="*/ 442025 h 607785"/>
              <a:gd name="connsiteX96" fmla="*/ 276212 w 1160043"/>
              <a:gd name="connsiteY96" fmla="*/ 469652 h 607785"/>
              <a:gd name="connsiteX97" fmla="*/ 248585 w 1160043"/>
              <a:gd name="connsiteY97" fmla="*/ 497279 h 607785"/>
              <a:gd name="connsiteX98" fmla="*/ 220958 w 1160043"/>
              <a:gd name="connsiteY98" fmla="*/ 469652 h 607785"/>
              <a:gd name="connsiteX99" fmla="*/ 248585 w 1160043"/>
              <a:gd name="connsiteY99" fmla="*/ 442025 h 607785"/>
              <a:gd name="connsiteX100" fmla="*/ 138106 w 1160043"/>
              <a:gd name="connsiteY100" fmla="*/ 442025 h 607785"/>
              <a:gd name="connsiteX101" fmla="*/ 165733 w 1160043"/>
              <a:gd name="connsiteY101" fmla="*/ 469652 h 607785"/>
              <a:gd name="connsiteX102" fmla="*/ 138106 w 1160043"/>
              <a:gd name="connsiteY102" fmla="*/ 497279 h 607785"/>
              <a:gd name="connsiteX103" fmla="*/ 110479 w 1160043"/>
              <a:gd name="connsiteY103" fmla="*/ 469652 h 607785"/>
              <a:gd name="connsiteX104" fmla="*/ 138106 w 1160043"/>
              <a:gd name="connsiteY104" fmla="*/ 442025 h 607785"/>
              <a:gd name="connsiteX105" fmla="*/ 27627 w 1160043"/>
              <a:gd name="connsiteY105" fmla="*/ 442025 h 607785"/>
              <a:gd name="connsiteX106" fmla="*/ 55254 w 1160043"/>
              <a:gd name="connsiteY106" fmla="*/ 469652 h 607785"/>
              <a:gd name="connsiteX107" fmla="*/ 27627 w 1160043"/>
              <a:gd name="connsiteY107" fmla="*/ 497279 h 607785"/>
              <a:gd name="connsiteX108" fmla="*/ 0 w 1160043"/>
              <a:gd name="connsiteY108" fmla="*/ 469652 h 607785"/>
              <a:gd name="connsiteX109" fmla="*/ 27627 w 1160043"/>
              <a:gd name="connsiteY109" fmla="*/ 442025 h 607785"/>
              <a:gd name="connsiteX110" fmla="*/ 1132416 w 1160043"/>
              <a:gd name="connsiteY110" fmla="*/ 331519 h 607785"/>
              <a:gd name="connsiteX111" fmla="*/ 1160043 w 1160043"/>
              <a:gd name="connsiteY111" fmla="*/ 359146 h 607785"/>
              <a:gd name="connsiteX112" fmla="*/ 1132416 w 1160043"/>
              <a:gd name="connsiteY112" fmla="*/ 386773 h 607785"/>
              <a:gd name="connsiteX113" fmla="*/ 1104789 w 1160043"/>
              <a:gd name="connsiteY113" fmla="*/ 359146 h 607785"/>
              <a:gd name="connsiteX114" fmla="*/ 1132416 w 1160043"/>
              <a:gd name="connsiteY114" fmla="*/ 331519 h 607785"/>
              <a:gd name="connsiteX115" fmla="*/ 1021937 w 1160043"/>
              <a:gd name="connsiteY115" fmla="*/ 331519 h 607785"/>
              <a:gd name="connsiteX116" fmla="*/ 1049564 w 1160043"/>
              <a:gd name="connsiteY116" fmla="*/ 359146 h 607785"/>
              <a:gd name="connsiteX117" fmla="*/ 1021937 w 1160043"/>
              <a:gd name="connsiteY117" fmla="*/ 386773 h 607785"/>
              <a:gd name="connsiteX118" fmla="*/ 994310 w 1160043"/>
              <a:gd name="connsiteY118" fmla="*/ 359146 h 607785"/>
              <a:gd name="connsiteX119" fmla="*/ 1021937 w 1160043"/>
              <a:gd name="connsiteY119" fmla="*/ 331519 h 607785"/>
              <a:gd name="connsiteX120" fmla="*/ 911458 w 1160043"/>
              <a:gd name="connsiteY120" fmla="*/ 331519 h 607785"/>
              <a:gd name="connsiteX121" fmla="*/ 939085 w 1160043"/>
              <a:gd name="connsiteY121" fmla="*/ 359146 h 607785"/>
              <a:gd name="connsiteX122" fmla="*/ 911458 w 1160043"/>
              <a:gd name="connsiteY122" fmla="*/ 386773 h 607785"/>
              <a:gd name="connsiteX123" fmla="*/ 883831 w 1160043"/>
              <a:gd name="connsiteY123" fmla="*/ 359146 h 607785"/>
              <a:gd name="connsiteX124" fmla="*/ 911458 w 1160043"/>
              <a:gd name="connsiteY124" fmla="*/ 331519 h 607785"/>
              <a:gd name="connsiteX125" fmla="*/ 800979 w 1160043"/>
              <a:gd name="connsiteY125" fmla="*/ 331519 h 607785"/>
              <a:gd name="connsiteX126" fmla="*/ 828606 w 1160043"/>
              <a:gd name="connsiteY126" fmla="*/ 359146 h 607785"/>
              <a:gd name="connsiteX127" fmla="*/ 800979 w 1160043"/>
              <a:gd name="connsiteY127" fmla="*/ 386773 h 607785"/>
              <a:gd name="connsiteX128" fmla="*/ 773352 w 1160043"/>
              <a:gd name="connsiteY128" fmla="*/ 359146 h 607785"/>
              <a:gd name="connsiteX129" fmla="*/ 800979 w 1160043"/>
              <a:gd name="connsiteY129" fmla="*/ 331519 h 607785"/>
              <a:gd name="connsiteX130" fmla="*/ 690500 w 1160043"/>
              <a:gd name="connsiteY130" fmla="*/ 331519 h 607785"/>
              <a:gd name="connsiteX131" fmla="*/ 718127 w 1160043"/>
              <a:gd name="connsiteY131" fmla="*/ 359146 h 607785"/>
              <a:gd name="connsiteX132" fmla="*/ 690500 w 1160043"/>
              <a:gd name="connsiteY132" fmla="*/ 386773 h 607785"/>
              <a:gd name="connsiteX133" fmla="*/ 662873 w 1160043"/>
              <a:gd name="connsiteY133" fmla="*/ 359146 h 607785"/>
              <a:gd name="connsiteX134" fmla="*/ 690500 w 1160043"/>
              <a:gd name="connsiteY134" fmla="*/ 331519 h 607785"/>
              <a:gd name="connsiteX135" fmla="*/ 580021 w 1160043"/>
              <a:gd name="connsiteY135" fmla="*/ 331519 h 607785"/>
              <a:gd name="connsiteX136" fmla="*/ 607648 w 1160043"/>
              <a:gd name="connsiteY136" fmla="*/ 359146 h 607785"/>
              <a:gd name="connsiteX137" fmla="*/ 580021 w 1160043"/>
              <a:gd name="connsiteY137" fmla="*/ 386773 h 607785"/>
              <a:gd name="connsiteX138" fmla="*/ 552394 w 1160043"/>
              <a:gd name="connsiteY138" fmla="*/ 359146 h 607785"/>
              <a:gd name="connsiteX139" fmla="*/ 580021 w 1160043"/>
              <a:gd name="connsiteY139" fmla="*/ 331519 h 607785"/>
              <a:gd name="connsiteX140" fmla="*/ 469543 w 1160043"/>
              <a:gd name="connsiteY140" fmla="*/ 331519 h 607785"/>
              <a:gd name="connsiteX141" fmla="*/ 497170 w 1160043"/>
              <a:gd name="connsiteY141" fmla="*/ 359146 h 607785"/>
              <a:gd name="connsiteX142" fmla="*/ 469543 w 1160043"/>
              <a:gd name="connsiteY142" fmla="*/ 386773 h 607785"/>
              <a:gd name="connsiteX143" fmla="*/ 441916 w 1160043"/>
              <a:gd name="connsiteY143" fmla="*/ 359146 h 607785"/>
              <a:gd name="connsiteX144" fmla="*/ 469543 w 1160043"/>
              <a:gd name="connsiteY144" fmla="*/ 331519 h 607785"/>
              <a:gd name="connsiteX145" fmla="*/ 359064 w 1160043"/>
              <a:gd name="connsiteY145" fmla="*/ 331519 h 607785"/>
              <a:gd name="connsiteX146" fmla="*/ 386691 w 1160043"/>
              <a:gd name="connsiteY146" fmla="*/ 359146 h 607785"/>
              <a:gd name="connsiteX147" fmla="*/ 359064 w 1160043"/>
              <a:gd name="connsiteY147" fmla="*/ 386773 h 607785"/>
              <a:gd name="connsiteX148" fmla="*/ 331437 w 1160043"/>
              <a:gd name="connsiteY148" fmla="*/ 359146 h 607785"/>
              <a:gd name="connsiteX149" fmla="*/ 359064 w 1160043"/>
              <a:gd name="connsiteY149" fmla="*/ 331519 h 607785"/>
              <a:gd name="connsiteX150" fmla="*/ 248585 w 1160043"/>
              <a:gd name="connsiteY150" fmla="*/ 331519 h 607785"/>
              <a:gd name="connsiteX151" fmla="*/ 276212 w 1160043"/>
              <a:gd name="connsiteY151" fmla="*/ 359146 h 607785"/>
              <a:gd name="connsiteX152" fmla="*/ 248585 w 1160043"/>
              <a:gd name="connsiteY152" fmla="*/ 386773 h 607785"/>
              <a:gd name="connsiteX153" fmla="*/ 220958 w 1160043"/>
              <a:gd name="connsiteY153" fmla="*/ 359146 h 607785"/>
              <a:gd name="connsiteX154" fmla="*/ 248585 w 1160043"/>
              <a:gd name="connsiteY154" fmla="*/ 331519 h 607785"/>
              <a:gd name="connsiteX155" fmla="*/ 138106 w 1160043"/>
              <a:gd name="connsiteY155" fmla="*/ 331519 h 607785"/>
              <a:gd name="connsiteX156" fmla="*/ 165733 w 1160043"/>
              <a:gd name="connsiteY156" fmla="*/ 359146 h 607785"/>
              <a:gd name="connsiteX157" fmla="*/ 138106 w 1160043"/>
              <a:gd name="connsiteY157" fmla="*/ 386773 h 607785"/>
              <a:gd name="connsiteX158" fmla="*/ 110479 w 1160043"/>
              <a:gd name="connsiteY158" fmla="*/ 359146 h 607785"/>
              <a:gd name="connsiteX159" fmla="*/ 138106 w 1160043"/>
              <a:gd name="connsiteY159" fmla="*/ 331519 h 607785"/>
              <a:gd name="connsiteX160" fmla="*/ 27627 w 1160043"/>
              <a:gd name="connsiteY160" fmla="*/ 331519 h 607785"/>
              <a:gd name="connsiteX161" fmla="*/ 55254 w 1160043"/>
              <a:gd name="connsiteY161" fmla="*/ 359146 h 607785"/>
              <a:gd name="connsiteX162" fmla="*/ 27627 w 1160043"/>
              <a:gd name="connsiteY162" fmla="*/ 386773 h 607785"/>
              <a:gd name="connsiteX163" fmla="*/ 0 w 1160043"/>
              <a:gd name="connsiteY163" fmla="*/ 359146 h 607785"/>
              <a:gd name="connsiteX164" fmla="*/ 27627 w 1160043"/>
              <a:gd name="connsiteY164" fmla="*/ 331519 h 607785"/>
              <a:gd name="connsiteX165" fmla="*/ 1132416 w 1160043"/>
              <a:gd name="connsiteY165" fmla="*/ 221012 h 607785"/>
              <a:gd name="connsiteX166" fmla="*/ 1160043 w 1160043"/>
              <a:gd name="connsiteY166" fmla="*/ 248639 h 607785"/>
              <a:gd name="connsiteX167" fmla="*/ 1132416 w 1160043"/>
              <a:gd name="connsiteY167" fmla="*/ 276266 h 607785"/>
              <a:gd name="connsiteX168" fmla="*/ 1104789 w 1160043"/>
              <a:gd name="connsiteY168" fmla="*/ 248639 h 607785"/>
              <a:gd name="connsiteX169" fmla="*/ 1132416 w 1160043"/>
              <a:gd name="connsiteY169" fmla="*/ 221012 h 607785"/>
              <a:gd name="connsiteX170" fmla="*/ 1021937 w 1160043"/>
              <a:gd name="connsiteY170" fmla="*/ 221012 h 607785"/>
              <a:gd name="connsiteX171" fmla="*/ 1049564 w 1160043"/>
              <a:gd name="connsiteY171" fmla="*/ 248639 h 607785"/>
              <a:gd name="connsiteX172" fmla="*/ 1021937 w 1160043"/>
              <a:gd name="connsiteY172" fmla="*/ 276266 h 607785"/>
              <a:gd name="connsiteX173" fmla="*/ 994310 w 1160043"/>
              <a:gd name="connsiteY173" fmla="*/ 248639 h 607785"/>
              <a:gd name="connsiteX174" fmla="*/ 1021937 w 1160043"/>
              <a:gd name="connsiteY174" fmla="*/ 221012 h 607785"/>
              <a:gd name="connsiteX175" fmla="*/ 911458 w 1160043"/>
              <a:gd name="connsiteY175" fmla="*/ 221012 h 607785"/>
              <a:gd name="connsiteX176" fmla="*/ 939085 w 1160043"/>
              <a:gd name="connsiteY176" fmla="*/ 248639 h 607785"/>
              <a:gd name="connsiteX177" fmla="*/ 911458 w 1160043"/>
              <a:gd name="connsiteY177" fmla="*/ 276266 h 607785"/>
              <a:gd name="connsiteX178" fmla="*/ 883831 w 1160043"/>
              <a:gd name="connsiteY178" fmla="*/ 248639 h 607785"/>
              <a:gd name="connsiteX179" fmla="*/ 911458 w 1160043"/>
              <a:gd name="connsiteY179" fmla="*/ 221012 h 607785"/>
              <a:gd name="connsiteX180" fmla="*/ 800979 w 1160043"/>
              <a:gd name="connsiteY180" fmla="*/ 221012 h 607785"/>
              <a:gd name="connsiteX181" fmla="*/ 828606 w 1160043"/>
              <a:gd name="connsiteY181" fmla="*/ 248639 h 607785"/>
              <a:gd name="connsiteX182" fmla="*/ 800979 w 1160043"/>
              <a:gd name="connsiteY182" fmla="*/ 276266 h 607785"/>
              <a:gd name="connsiteX183" fmla="*/ 773352 w 1160043"/>
              <a:gd name="connsiteY183" fmla="*/ 248639 h 607785"/>
              <a:gd name="connsiteX184" fmla="*/ 800979 w 1160043"/>
              <a:gd name="connsiteY184" fmla="*/ 221012 h 607785"/>
              <a:gd name="connsiteX185" fmla="*/ 690500 w 1160043"/>
              <a:gd name="connsiteY185" fmla="*/ 221012 h 607785"/>
              <a:gd name="connsiteX186" fmla="*/ 718127 w 1160043"/>
              <a:gd name="connsiteY186" fmla="*/ 248639 h 607785"/>
              <a:gd name="connsiteX187" fmla="*/ 690500 w 1160043"/>
              <a:gd name="connsiteY187" fmla="*/ 276266 h 607785"/>
              <a:gd name="connsiteX188" fmla="*/ 662873 w 1160043"/>
              <a:gd name="connsiteY188" fmla="*/ 248639 h 607785"/>
              <a:gd name="connsiteX189" fmla="*/ 690500 w 1160043"/>
              <a:gd name="connsiteY189" fmla="*/ 221012 h 607785"/>
              <a:gd name="connsiteX190" fmla="*/ 580021 w 1160043"/>
              <a:gd name="connsiteY190" fmla="*/ 221012 h 607785"/>
              <a:gd name="connsiteX191" fmla="*/ 607648 w 1160043"/>
              <a:gd name="connsiteY191" fmla="*/ 248639 h 607785"/>
              <a:gd name="connsiteX192" fmla="*/ 580021 w 1160043"/>
              <a:gd name="connsiteY192" fmla="*/ 276266 h 607785"/>
              <a:gd name="connsiteX193" fmla="*/ 552394 w 1160043"/>
              <a:gd name="connsiteY193" fmla="*/ 248639 h 607785"/>
              <a:gd name="connsiteX194" fmla="*/ 580021 w 1160043"/>
              <a:gd name="connsiteY194" fmla="*/ 221012 h 607785"/>
              <a:gd name="connsiteX195" fmla="*/ 469543 w 1160043"/>
              <a:gd name="connsiteY195" fmla="*/ 221012 h 607785"/>
              <a:gd name="connsiteX196" fmla="*/ 497170 w 1160043"/>
              <a:gd name="connsiteY196" fmla="*/ 248639 h 607785"/>
              <a:gd name="connsiteX197" fmla="*/ 469543 w 1160043"/>
              <a:gd name="connsiteY197" fmla="*/ 276266 h 607785"/>
              <a:gd name="connsiteX198" fmla="*/ 441916 w 1160043"/>
              <a:gd name="connsiteY198" fmla="*/ 248639 h 607785"/>
              <a:gd name="connsiteX199" fmla="*/ 469543 w 1160043"/>
              <a:gd name="connsiteY199" fmla="*/ 221012 h 607785"/>
              <a:gd name="connsiteX200" fmla="*/ 359064 w 1160043"/>
              <a:gd name="connsiteY200" fmla="*/ 221012 h 607785"/>
              <a:gd name="connsiteX201" fmla="*/ 386691 w 1160043"/>
              <a:gd name="connsiteY201" fmla="*/ 248639 h 607785"/>
              <a:gd name="connsiteX202" fmla="*/ 359064 w 1160043"/>
              <a:gd name="connsiteY202" fmla="*/ 276266 h 607785"/>
              <a:gd name="connsiteX203" fmla="*/ 331437 w 1160043"/>
              <a:gd name="connsiteY203" fmla="*/ 248639 h 607785"/>
              <a:gd name="connsiteX204" fmla="*/ 359064 w 1160043"/>
              <a:gd name="connsiteY204" fmla="*/ 221012 h 607785"/>
              <a:gd name="connsiteX205" fmla="*/ 248585 w 1160043"/>
              <a:gd name="connsiteY205" fmla="*/ 221012 h 607785"/>
              <a:gd name="connsiteX206" fmla="*/ 276212 w 1160043"/>
              <a:gd name="connsiteY206" fmla="*/ 248639 h 607785"/>
              <a:gd name="connsiteX207" fmla="*/ 248585 w 1160043"/>
              <a:gd name="connsiteY207" fmla="*/ 276266 h 607785"/>
              <a:gd name="connsiteX208" fmla="*/ 220958 w 1160043"/>
              <a:gd name="connsiteY208" fmla="*/ 248639 h 607785"/>
              <a:gd name="connsiteX209" fmla="*/ 248585 w 1160043"/>
              <a:gd name="connsiteY209" fmla="*/ 221012 h 607785"/>
              <a:gd name="connsiteX210" fmla="*/ 138106 w 1160043"/>
              <a:gd name="connsiteY210" fmla="*/ 221012 h 607785"/>
              <a:gd name="connsiteX211" fmla="*/ 165733 w 1160043"/>
              <a:gd name="connsiteY211" fmla="*/ 248639 h 607785"/>
              <a:gd name="connsiteX212" fmla="*/ 138106 w 1160043"/>
              <a:gd name="connsiteY212" fmla="*/ 276266 h 607785"/>
              <a:gd name="connsiteX213" fmla="*/ 110479 w 1160043"/>
              <a:gd name="connsiteY213" fmla="*/ 248639 h 607785"/>
              <a:gd name="connsiteX214" fmla="*/ 138106 w 1160043"/>
              <a:gd name="connsiteY214" fmla="*/ 221012 h 607785"/>
              <a:gd name="connsiteX215" fmla="*/ 27627 w 1160043"/>
              <a:gd name="connsiteY215" fmla="*/ 221012 h 607785"/>
              <a:gd name="connsiteX216" fmla="*/ 55254 w 1160043"/>
              <a:gd name="connsiteY216" fmla="*/ 248639 h 607785"/>
              <a:gd name="connsiteX217" fmla="*/ 27627 w 1160043"/>
              <a:gd name="connsiteY217" fmla="*/ 276266 h 607785"/>
              <a:gd name="connsiteX218" fmla="*/ 0 w 1160043"/>
              <a:gd name="connsiteY218" fmla="*/ 248639 h 607785"/>
              <a:gd name="connsiteX219" fmla="*/ 27627 w 1160043"/>
              <a:gd name="connsiteY219" fmla="*/ 221012 h 607785"/>
              <a:gd name="connsiteX220" fmla="*/ 1132416 w 1160043"/>
              <a:gd name="connsiteY220" fmla="*/ 110506 h 607785"/>
              <a:gd name="connsiteX221" fmla="*/ 1160043 w 1160043"/>
              <a:gd name="connsiteY221" fmla="*/ 138133 h 607785"/>
              <a:gd name="connsiteX222" fmla="*/ 1132416 w 1160043"/>
              <a:gd name="connsiteY222" fmla="*/ 165760 h 607785"/>
              <a:gd name="connsiteX223" fmla="*/ 1104789 w 1160043"/>
              <a:gd name="connsiteY223" fmla="*/ 138133 h 607785"/>
              <a:gd name="connsiteX224" fmla="*/ 1132416 w 1160043"/>
              <a:gd name="connsiteY224" fmla="*/ 110506 h 607785"/>
              <a:gd name="connsiteX225" fmla="*/ 1021937 w 1160043"/>
              <a:gd name="connsiteY225" fmla="*/ 110506 h 607785"/>
              <a:gd name="connsiteX226" fmla="*/ 1049564 w 1160043"/>
              <a:gd name="connsiteY226" fmla="*/ 138133 h 607785"/>
              <a:gd name="connsiteX227" fmla="*/ 1021937 w 1160043"/>
              <a:gd name="connsiteY227" fmla="*/ 165760 h 607785"/>
              <a:gd name="connsiteX228" fmla="*/ 994310 w 1160043"/>
              <a:gd name="connsiteY228" fmla="*/ 138133 h 607785"/>
              <a:gd name="connsiteX229" fmla="*/ 1021937 w 1160043"/>
              <a:gd name="connsiteY229" fmla="*/ 110506 h 607785"/>
              <a:gd name="connsiteX230" fmla="*/ 911458 w 1160043"/>
              <a:gd name="connsiteY230" fmla="*/ 110506 h 607785"/>
              <a:gd name="connsiteX231" fmla="*/ 939085 w 1160043"/>
              <a:gd name="connsiteY231" fmla="*/ 138133 h 607785"/>
              <a:gd name="connsiteX232" fmla="*/ 911458 w 1160043"/>
              <a:gd name="connsiteY232" fmla="*/ 165760 h 607785"/>
              <a:gd name="connsiteX233" fmla="*/ 883831 w 1160043"/>
              <a:gd name="connsiteY233" fmla="*/ 138133 h 607785"/>
              <a:gd name="connsiteX234" fmla="*/ 911458 w 1160043"/>
              <a:gd name="connsiteY234" fmla="*/ 110506 h 607785"/>
              <a:gd name="connsiteX235" fmla="*/ 800979 w 1160043"/>
              <a:gd name="connsiteY235" fmla="*/ 110506 h 607785"/>
              <a:gd name="connsiteX236" fmla="*/ 828606 w 1160043"/>
              <a:gd name="connsiteY236" fmla="*/ 138133 h 607785"/>
              <a:gd name="connsiteX237" fmla="*/ 800979 w 1160043"/>
              <a:gd name="connsiteY237" fmla="*/ 165760 h 607785"/>
              <a:gd name="connsiteX238" fmla="*/ 773352 w 1160043"/>
              <a:gd name="connsiteY238" fmla="*/ 138133 h 607785"/>
              <a:gd name="connsiteX239" fmla="*/ 800979 w 1160043"/>
              <a:gd name="connsiteY239" fmla="*/ 110506 h 607785"/>
              <a:gd name="connsiteX240" fmla="*/ 690500 w 1160043"/>
              <a:gd name="connsiteY240" fmla="*/ 110506 h 607785"/>
              <a:gd name="connsiteX241" fmla="*/ 718127 w 1160043"/>
              <a:gd name="connsiteY241" fmla="*/ 138133 h 607785"/>
              <a:gd name="connsiteX242" fmla="*/ 690500 w 1160043"/>
              <a:gd name="connsiteY242" fmla="*/ 165760 h 607785"/>
              <a:gd name="connsiteX243" fmla="*/ 662873 w 1160043"/>
              <a:gd name="connsiteY243" fmla="*/ 138133 h 607785"/>
              <a:gd name="connsiteX244" fmla="*/ 690500 w 1160043"/>
              <a:gd name="connsiteY244" fmla="*/ 110506 h 607785"/>
              <a:gd name="connsiteX245" fmla="*/ 580021 w 1160043"/>
              <a:gd name="connsiteY245" fmla="*/ 110506 h 607785"/>
              <a:gd name="connsiteX246" fmla="*/ 607648 w 1160043"/>
              <a:gd name="connsiteY246" fmla="*/ 138133 h 607785"/>
              <a:gd name="connsiteX247" fmla="*/ 580021 w 1160043"/>
              <a:gd name="connsiteY247" fmla="*/ 165760 h 607785"/>
              <a:gd name="connsiteX248" fmla="*/ 552394 w 1160043"/>
              <a:gd name="connsiteY248" fmla="*/ 138133 h 607785"/>
              <a:gd name="connsiteX249" fmla="*/ 580021 w 1160043"/>
              <a:gd name="connsiteY249" fmla="*/ 110506 h 607785"/>
              <a:gd name="connsiteX250" fmla="*/ 469543 w 1160043"/>
              <a:gd name="connsiteY250" fmla="*/ 110506 h 607785"/>
              <a:gd name="connsiteX251" fmla="*/ 497170 w 1160043"/>
              <a:gd name="connsiteY251" fmla="*/ 138133 h 607785"/>
              <a:gd name="connsiteX252" fmla="*/ 469543 w 1160043"/>
              <a:gd name="connsiteY252" fmla="*/ 165760 h 607785"/>
              <a:gd name="connsiteX253" fmla="*/ 441916 w 1160043"/>
              <a:gd name="connsiteY253" fmla="*/ 138133 h 607785"/>
              <a:gd name="connsiteX254" fmla="*/ 469543 w 1160043"/>
              <a:gd name="connsiteY254" fmla="*/ 110506 h 607785"/>
              <a:gd name="connsiteX255" fmla="*/ 359064 w 1160043"/>
              <a:gd name="connsiteY255" fmla="*/ 110506 h 607785"/>
              <a:gd name="connsiteX256" fmla="*/ 386691 w 1160043"/>
              <a:gd name="connsiteY256" fmla="*/ 138133 h 607785"/>
              <a:gd name="connsiteX257" fmla="*/ 359064 w 1160043"/>
              <a:gd name="connsiteY257" fmla="*/ 165760 h 607785"/>
              <a:gd name="connsiteX258" fmla="*/ 331437 w 1160043"/>
              <a:gd name="connsiteY258" fmla="*/ 138133 h 607785"/>
              <a:gd name="connsiteX259" fmla="*/ 359064 w 1160043"/>
              <a:gd name="connsiteY259" fmla="*/ 110506 h 607785"/>
              <a:gd name="connsiteX260" fmla="*/ 248585 w 1160043"/>
              <a:gd name="connsiteY260" fmla="*/ 110506 h 607785"/>
              <a:gd name="connsiteX261" fmla="*/ 276212 w 1160043"/>
              <a:gd name="connsiteY261" fmla="*/ 138133 h 607785"/>
              <a:gd name="connsiteX262" fmla="*/ 248585 w 1160043"/>
              <a:gd name="connsiteY262" fmla="*/ 165760 h 607785"/>
              <a:gd name="connsiteX263" fmla="*/ 220958 w 1160043"/>
              <a:gd name="connsiteY263" fmla="*/ 138133 h 607785"/>
              <a:gd name="connsiteX264" fmla="*/ 248585 w 1160043"/>
              <a:gd name="connsiteY264" fmla="*/ 110506 h 607785"/>
              <a:gd name="connsiteX265" fmla="*/ 138106 w 1160043"/>
              <a:gd name="connsiteY265" fmla="*/ 110506 h 607785"/>
              <a:gd name="connsiteX266" fmla="*/ 165733 w 1160043"/>
              <a:gd name="connsiteY266" fmla="*/ 138133 h 607785"/>
              <a:gd name="connsiteX267" fmla="*/ 138106 w 1160043"/>
              <a:gd name="connsiteY267" fmla="*/ 165760 h 607785"/>
              <a:gd name="connsiteX268" fmla="*/ 110479 w 1160043"/>
              <a:gd name="connsiteY268" fmla="*/ 138133 h 607785"/>
              <a:gd name="connsiteX269" fmla="*/ 138106 w 1160043"/>
              <a:gd name="connsiteY269" fmla="*/ 110506 h 607785"/>
              <a:gd name="connsiteX270" fmla="*/ 27627 w 1160043"/>
              <a:gd name="connsiteY270" fmla="*/ 110506 h 607785"/>
              <a:gd name="connsiteX271" fmla="*/ 55254 w 1160043"/>
              <a:gd name="connsiteY271" fmla="*/ 138133 h 607785"/>
              <a:gd name="connsiteX272" fmla="*/ 27627 w 1160043"/>
              <a:gd name="connsiteY272" fmla="*/ 165760 h 607785"/>
              <a:gd name="connsiteX273" fmla="*/ 0 w 1160043"/>
              <a:gd name="connsiteY273" fmla="*/ 138133 h 607785"/>
              <a:gd name="connsiteX274" fmla="*/ 27627 w 1160043"/>
              <a:gd name="connsiteY274" fmla="*/ 110506 h 607785"/>
              <a:gd name="connsiteX275" fmla="*/ 1132416 w 1160043"/>
              <a:gd name="connsiteY275" fmla="*/ 0 h 607785"/>
              <a:gd name="connsiteX276" fmla="*/ 1160043 w 1160043"/>
              <a:gd name="connsiteY276" fmla="*/ 27627 h 607785"/>
              <a:gd name="connsiteX277" fmla="*/ 1132416 w 1160043"/>
              <a:gd name="connsiteY277" fmla="*/ 55254 h 607785"/>
              <a:gd name="connsiteX278" fmla="*/ 1104789 w 1160043"/>
              <a:gd name="connsiteY278" fmla="*/ 27627 h 607785"/>
              <a:gd name="connsiteX279" fmla="*/ 1132416 w 1160043"/>
              <a:gd name="connsiteY279" fmla="*/ 0 h 607785"/>
              <a:gd name="connsiteX280" fmla="*/ 1021937 w 1160043"/>
              <a:gd name="connsiteY280" fmla="*/ 0 h 607785"/>
              <a:gd name="connsiteX281" fmla="*/ 1049564 w 1160043"/>
              <a:gd name="connsiteY281" fmla="*/ 27627 h 607785"/>
              <a:gd name="connsiteX282" fmla="*/ 1021937 w 1160043"/>
              <a:gd name="connsiteY282" fmla="*/ 55254 h 607785"/>
              <a:gd name="connsiteX283" fmla="*/ 994310 w 1160043"/>
              <a:gd name="connsiteY283" fmla="*/ 27627 h 607785"/>
              <a:gd name="connsiteX284" fmla="*/ 1021937 w 1160043"/>
              <a:gd name="connsiteY284" fmla="*/ 0 h 607785"/>
              <a:gd name="connsiteX285" fmla="*/ 911458 w 1160043"/>
              <a:gd name="connsiteY285" fmla="*/ 0 h 607785"/>
              <a:gd name="connsiteX286" fmla="*/ 939085 w 1160043"/>
              <a:gd name="connsiteY286" fmla="*/ 27627 h 607785"/>
              <a:gd name="connsiteX287" fmla="*/ 911458 w 1160043"/>
              <a:gd name="connsiteY287" fmla="*/ 55254 h 607785"/>
              <a:gd name="connsiteX288" fmla="*/ 883831 w 1160043"/>
              <a:gd name="connsiteY288" fmla="*/ 27627 h 607785"/>
              <a:gd name="connsiteX289" fmla="*/ 911458 w 1160043"/>
              <a:gd name="connsiteY289" fmla="*/ 0 h 607785"/>
              <a:gd name="connsiteX290" fmla="*/ 800979 w 1160043"/>
              <a:gd name="connsiteY290" fmla="*/ 0 h 607785"/>
              <a:gd name="connsiteX291" fmla="*/ 828606 w 1160043"/>
              <a:gd name="connsiteY291" fmla="*/ 27627 h 607785"/>
              <a:gd name="connsiteX292" fmla="*/ 800979 w 1160043"/>
              <a:gd name="connsiteY292" fmla="*/ 55254 h 607785"/>
              <a:gd name="connsiteX293" fmla="*/ 773352 w 1160043"/>
              <a:gd name="connsiteY293" fmla="*/ 27627 h 607785"/>
              <a:gd name="connsiteX294" fmla="*/ 800979 w 1160043"/>
              <a:gd name="connsiteY294" fmla="*/ 0 h 607785"/>
              <a:gd name="connsiteX295" fmla="*/ 690500 w 1160043"/>
              <a:gd name="connsiteY295" fmla="*/ 0 h 607785"/>
              <a:gd name="connsiteX296" fmla="*/ 718127 w 1160043"/>
              <a:gd name="connsiteY296" fmla="*/ 27627 h 607785"/>
              <a:gd name="connsiteX297" fmla="*/ 690500 w 1160043"/>
              <a:gd name="connsiteY297" fmla="*/ 55254 h 607785"/>
              <a:gd name="connsiteX298" fmla="*/ 662873 w 1160043"/>
              <a:gd name="connsiteY298" fmla="*/ 27627 h 607785"/>
              <a:gd name="connsiteX299" fmla="*/ 690500 w 1160043"/>
              <a:gd name="connsiteY299" fmla="*/ 0 h 607785"/>
              <a:gd name="connsiteX300" fmla="*/ 580021 w 1160043"/>
              <a:gd name="connsiteY300" fmla="*/ 0 h 607785"/>
              <a:gd name="connsiteX301" fmla="*/ 607648 w 1160043"/>
              <a:gd name="connsiteY301" fmla="*/ 27627 h 607785"/>
              <a:gd name="connsiteX302" fmla="*/ 580021 w 1160043"/>
              <a:gd name="connsiteY302" fmla="*/ 55254 h 607785"/>
              <a:gd name="connsiteX303" fmla="*/ 552394 w 1160043"/>
              <a:gd name="connsiteY303" fmla="*/ 27627 h 607785"/>
              <a:gd name="connsiteX304" fmla="*/ 580021 w 1160043"/>
              <a:gd name="connsiteY304" fmla="*/ 0 h 607785"/>
              <a:gd name="connsiteX305" fmla="*/ 469543 w 1160043"/>
              <a:gd name="connsiteY305" fmla="*/ 0 h 607785"/>
              <a:gd name="connsiteX306" fmla="*/ 497170 w 1160043"/>
              <a:gd name="connsiteY306" fmla="*/ 27627 h 607785"/>
              <a:gd name="connsiteX307" fmla="*/ 469543 w 1160043"/>
              <a:gd name="connsiteY307" fmla="*/ 55254 h 607785"/>
              <a:gd name="connsiteX308" fmla="*/ 441916 w 1160043"/>
              <a:gd name="connsiteY308" fmla="*/ 27627 h 607785"/>
              <a:gd name="connsiteX309" fmla="*/ 469543 w 1160043"/>
              <a:gd name="connsiteY309" fmla="*/ 0 h 607785"/>
              <a:gd name="connsiteX310" fmla="*/ 359064 w 1160043"/>
              <a:gd name="connsiteY310" fmla="*/ 0 h 607785"/>
              <a:gd name="connsiteX311" fmla="*/ 386691 w 1160043"/>
              <a:gd name="connsiteY311" fmla="*/ 27627 h 607785"/>
              <a:gd name="connsiteX312" fmla="*/ 359064 w 1160043"/>
              <a:gd name="connsiteY312" fmla="*/ 55254 h 607785"/>
              <a:gd name="connsiteX313" fmla="*/ 331437 w 1160043"/>
              <a:gd name="connsiteY313" fmla="*/ 27627 h 607785"/>
              <a:gd name="connsiteX314" fmla="*/ 359064 w 1160043"/>
              <a:gd name="connsiteY314" fmla="*/ 0 h 607785"/>
              <a:gd name="connsiteX315" fmla="*/ 248585 w 1160043"/>
              <a:gd name="connsiteY315" fmla="*/ 0 h 607785"/>
              <a:gd name="connsiteX316" fmla="*/ 276212 w 1160043"/>
              <a:gd name="connsiteY316" fmla="*/ 27627 h 607785"/>
              <a:gd name="connsiteX317" fmla="*/ 248585 w 1160043"/>
              <a:gd name="connsiteY317" fmla="*/ 55254 h 607785"/>
              <a:gd name="connsiteX318" fmla="*/ 220958 w 1160043"/>
              <a:gd name="connsiteY318" fmla="*/ 27627 h 607785"/>
              <a:gd name="connsiteX319" fmla="*/ 248585 w 1160043"/>
              <a:gd name="connsiteY319" fmla="*/ 0 h 607785"/>
              <a:gd name="connsiteX320" fmla="*/ 138106 w 1160043"/>
              <a:gd name="connsiteY320" fmla="*/ 0 h 607785"/>
              <a:gd name="connsiteX321" fmla="*/ 165733 w 1160043"/>
              <a:gd name="connsiteY321" fmla="*/ 27627 h 607785"/>
              <a:gd name="connsiteX322" fmla="*/ 138106 w 1160043"/>
              <a:gd name="connsiteY322" fmla="*/ 55254 h 607785"/>
              <a:gd name="connsiteX323" fmla="*/ 110479 w 1160043"/>
              <a:gd name="connsiteY323" fmla="*/ 27627 h 607785"/>
              <a:gd name="connsiteX324" fmla="*/ 138106 w 1160043"/>
              <a:gd name="connsiteY324" fmla="*/ 0 h 607785"/>
              <a:gd name="connsiteX325" fmla="*/ 27627 w 1160043"/>
              <a:gd name="connsiteY325" fmla="*/ 0 h 607785"/>
              <a:gd name="connsiteX326" fmla="*/ 55254 w 1160043"/>
              <a:gd name="connsiteY326" fmla="*/ 27627 h 607785"/>
              <a:gd name="connsiteX327" fmla="*/ 27627 w 1160043"/>
              <a:gd name="connsiteY327" fmla="*/ 55254 h 607785"/>
              <a:gd name="connsiteX328" fmla="*/ 0 w 1160043"/>
              <a:gd name="connsiteY328" fmla="*/ 27627 h 607785"/>
              <a:gd name="connsiteX329" fmla="*/ 27627 w 1160043"/>
              <a:gd name="connsiteY329" fmla="*/ 0 h 607785"/>
            </a:gdLst>
            <a:rect l="l" t="t" r="r" b="b"/>
            <a:pathLst>
              <a:path w="1160043" h="607785">
                <a:moveTo>
                  <a:pt x="1132416" y="552531"/>
                </a:moveTo>
                <a:cubicBezTo>
                  <a:pt x="1147674" y="552531"/>
                  <a:pt x="1160043" y="564900"/>
                  <a:pt x="1160043" y="580158"/>
                </a:cubicBezTo>
                <a:cubicBezTo>
                  <a:pt x="1160043" y="595416"/>
                  <a:pt x="1147674" y="607785"/>
                  <a:pt x="1132416" y="607785"/>
                </a:cubicBezTo>
                <a:cubicBezTo>
                  <a:pt x="1117158" y="607785"/>
                  <a:pt x="1104789" y="595416"/>
                  <a:pt x="1104789" y="580158"/>
                </a:cubicBezTo>
                <a:cubicBezTo>
                  <a:pt x="1104789" y="564900"/>
                  <a:pt x="1117158" y="552531"/>
                  <a:pt x="1132416" y="552531"/>
                </a:cubicBezTo>
                <a:close/>
                <a:moveTo>
                  <a:pt x="1021937" y="552531"/>
                </a:moveTo>
                <a:cubicBezTo>
                  <a:pt x="1037195" y="552531"/>
                  <a:pt x="1049564" y="564900"/>
                  <a:pt x="1049564" y="580158"/>
                </a:cubicBezTo>
                <a:cubicBezTo>
                  <a:pt x="1049564" y="595416"/>
                  <a:pt x="1037195" y="607785"/>
                  <a:pt x="1021937" y="607785"/>
                </a:cubicBezTo>
                <a:cubicBezTo>
                  <a:pt x="1006679" y="607785"/>
                  <a:pt x="994310" y="595416"/>
                  <a:pt x="994310" y="580158"/>
                </a:cubicBezTo>
                <a:cubicBezTo>
                  <a:pt x="994310" y="564900"/>
                  <a:pt x="1006679" y="552531"/>
                  <a:pt x="1021937" y="552531"/>
                </a:cubicBezTo>
                <a:close/>
                <a:moveTo>
                  <a:pt x="911458" y="552531"/>
                </a:moveTo>
                <a:cubicBezTo>
                  <a:pt x="926716" y="552531"/>
                  <a:pt x="939085" y="564900"/>
                  <a:pt x="939085" y="580158"/>
                </a:cubicBezTo>
                <a:cubicBezTo>
                  <a:pt x="939085" y="595416"/>
                  <a:pt x="926716" y="607785"/>
                  <a:pt x="911458" y="607785"/>
                </a:cubicBezTo>
                <a:cubicBezTo>
                  <a:pt x="896200" y="607785"/>
                  <a:pt x="883831" y="595416"/>
                  <a:pt x="883831" y="580158"/>
                </a:cubicBezTo>
                <a:cubicBezTo>
                  <a:pt x="883831" y="564900"/>
                  <a:pt x="896200" y="552531"/>
                  <a:pt x="911458" y="552531"/>
                </a:cubicBezTo>
                <a:close/>
                <a:moveTo>
                  <a:pt x="800979" y="552531"/>
                </a:moveTo>
                <a:cubicBezTo>
                  <a:pt x="816237" y="552531"/>
                  <a:pt x="828606" y="564900"/>
                  <a:pt x="828606" y="580158"/>
                </a:cubicBezTo>
                <a:cubicBezTo>
                  <a:pt x="828606" y="595416"/>
                  <a:pt x="816237" y="607785"/>
                  <a:pt x="800979" y="607785"/>
                </a:cubicBezTo>
                <a:cubicBezTo>
                  <a:pt x="785721" y="607785"/>
                  <a:pt x="773352" y="595416"/>
                  <a:pt x="773352" y="580158"/>
                </a:cubicBezTo>
                <a:cubicBezTo>
                  <a:pt x="773352" y="564900"/>
                  <a:pt x="785721" y="552531"/>
                  <a:pt x="800979" y="552531"/>
                </a:cubicBezTo>
                <a:close/>
                <a:moveTo>
                  <a:pt x="690500" y="552531"/>
                </a:moveTo>
                <a:cubicBezTo>
                  <a:pt x="705758" y="552531"/>
                  <a:pt x="718127" y="564900"/>
                  <a:pt x="718127" y="580158"/>
                </a:cubicBezTo>
                <a:cubicBezTo>
                  <a:pt x="718127" y="595416"/>
                  <a:pt x="705758" y="607785"/>
                  <a:pt x="690500" y="607785"/>
                </a:cubicBezTo>
                <a:cubicBezTo>
                  <a:pt x="675242" y="607785"/>
                  <a:pt x="662873" y="595416"/>
                  <a:pt x="662873" y="580158"/>
                </a:cubicBezTo>
                <a:cubicBezTo>
                  <a:pt x="662873" y="564900"/>
                  <a:pt x="675242" y="552531"/>
                  <a:pt x="690500" y="552531"/>
                </a:cubicBezTo>
                <a:close/>
                <a:moveTo>
                  <a:pt x="580021" y="552531"/>
                </a:moveTo>
                <a:cubicBezTo>
                  <a:pt x="595279" y="552531"/>
                  <a:pt x="607648" y="564900"/>
                  <a:pt x="607648" y="580158"/>
                </a:cubicBezTo>
                <a:cubicBezTo>
                  <a:pt x="607648" y="595416"/>
                  <a:pt x="595279" y="607785"/>
                  <a:pt x="580021" y="607785"/>
                </a:cubicBezTo>
                <a:cubicBezTo>
                  <a:pt x="564763" y="607785"/>
                  <a:pt x="552394" y="595416"/>
                  <a:pt x="552394" y="580158"/>
                </a:cubicBezTo>
                <a:cubicBezTo>
                  <a:pt x="552394" y="564900"/>
                  <a:pt x="564763" y="552531"/>
                  <a:pt x="580021" y="552531"/>
                </a:cubicBezTo>
                <a:close/>
                <a:moveTo>
                  <a:pt x="469543" y="552531"/>
                </a:moveTo>
                <a:cubicBezTo>
                  <a:pt x="484801" y="552531"/>
                  <a:pt x="497170" y="564900"/>
                  <a:pt x="497170" y="580158"/>
                </a:cubicBezTo>
                <a:cubicBezTo>
                  <a:pt x="497170" y="595416"/>
                  <a:pt x="484801" y="607785"/>
                  <a:pt x="469543" y="607785"/>
                </a:cubicBezTo>
                <a:cubicBezTo>
                  <a:pt x="454285" y="607785"/>
                  <a:pt x="441916" y="595416"/>
                  <a:pt x="441916" y="580158"/>
                </a:cubicBezTo>
                <a:cubicBezTo>
                  <a:pt x="441916" y="564900"/>
                  <a:pt x="454285" y="552531"/>
                  <a:pt x="469543" y="552531"/>
                </a:cubicBezTo>
                <a:close/>
                <a:moveTo>
                  <a:pt x="359064" y="552531"/>
                </a:moveTo>
                <a:cubicBezTo>
                  <a:pt x="374322" y="552531"/>
                  <a:pt x="386691" y="564900"/>
                  <a:pt x="386691" y="580158"/>
                </a:cubicBezTo>
                <a:cubicBezTo>
                  <a:pt x="386691" y="595416"/>
                  <a:pt x="374322" y="607785"/>
                  <a:pt x="359064" y="607785"/>
                </a:cubicBezTo>
                <a:cubicBezTo>
                  <a:pt x="343806" y="607785"/>
                  <a:pt x="331437" y="595416"/>
                  <a:pt x="331437" y="580158"/>
                </a:cubicBezTo>
                <a:cubicBezTo>
                  <a:pt x="331437" y="564900"/>
                  <a:pt x="343806" y="552531"/>
                  <a:pt x="359064" y="552531"/>
                </a:cubicBezTo>
                <a:close/>
                <a:moveTo>
                  <a:pt x="248585" y="552531"/>
                </a:moveTo>
                <a:cubicBezTo>
                  <a:pt x="263843" y="552531"/>
                  <a:pt x="276212" y="564900"/>
                  <a:pt x="276212" y="580158"/>
                </a:cubicBezTo>
                <a:cubicBezTo>
                  <a:pt x="276212" y="595416"/>
                  <a:pt x="263843" y="607785"/>
                  <a:pt x="248585" y="607785"/>
                </a:cubicBezTo>
                <a:cubicBezTo>
                  <a:pt x="233327" y="607785"/>
                  <a:pt x="220958" y="595416"/>
                  <a:pt x="220958" y="580158"/>
                </a:cubicBezTo>
                <a:cubicBezTo>
                  <a:pt x="220958" y="564900"/>
                  <a:pt x="233327" y="552531"/>
                  <a:pt x="248585" y="552531"/>
                </a:cubicBezTo>
                <a:close/>
                <a:moveTo>
                  <a:pt x="138106" y="552531"/>
                </a:moveTo>
                <a:cubicBezTo>
                  <a:pt x="153364" y="552531"/>
                  <a:pt x="165733" y="564900"/>
                  <a:pt x="165733" y="580158"/>
                </a:cubicBezTo>
                <a:cubicBezTo>
                  <a:pt x="165733" y="595416"/>
                  <a:pt x="153364" y="607785"/>
                  <a:pt x="138106" y="607785"/>
                </a:cubicBezTo>
                <a:cubicBezTo>
                  <a:pt x="122848" y="607785"/>
                  <a:pt x="110479" y="595416"/>
                  <a:pt x="110479" y="580158"/>
                </a:cubicBezTo>
                <a:cubicBezTo>
                  <a:pt x="110479" y="564900"/>
                  <a:pt x="122848" y="552531"/>
                  <a:pt x="138106" y="552531"/>
                </a:cubicBezTo>
                <a:close/>
                <a:moveTo>
                  <a:pt x="27627" y="552531"/>
                </a:moveTo>
                <a:cubicBezTo>
                  <a:pt x="42885" y="552531"/>
                  <a:pt x="55254" y="564900"/>
                  <a:pt x="55254" y="580158"/>
                </a:cubicBezTo>
                <a:cubicBezTo>
                  <a:pt x="55254" y="595416"/>
                  <a:pt x="42885" y="607785"/>
                  <a:pt x="27627" y="607785"/>
                </a:cubicBezTo>
                <a:cubicBezTo>
                  <a:pt x="12369" y="607785"/>
                  <a:pt x="0" y="595416"/>
                  <a:pt x="0" y="580158"/>
                </a:cubicBezTo>
                <a:cubicBezTo>
                  <a:pt x="0" y="564900"/>
                  <a:pt x="12369" y="552531"/>
                  <a:pt x="27627" y="552531"/>
                </a:cubicBezTo>
                <a:close/>
                <a:moveTo>
                  <a:pt x="1132416" y="442025"/>
                </a:moveTo>
                <a:cubicBezTo>
                  <a:pt x="1147674" y="442025"/>
                  <a:pt x="1160043" y="454394"/>
                  <a:pt x="1160043" y="469652"/>
                </a:cubicBezTo>
                <a:cubicBezTo>
                  <a:pt x="1160043" y="484910"/>
                  <a:pt x="1147674" y="497279"/>
                  <a:pt x="1132416" y="497279"/>
                </a:cubicBezTo>
                <a:cubicBezTo>
                  <a:pt x="1117158" y="497279"/>
                  <a:pt x="1104789" y="484910"/>
                  <a:pt x="1104789" y="469652"/>
                </a:cubicBezTo>
                <a:cubicBezTo>
                  <a:pt x="1104789" y="454394"/>
                  <a:pt x="1117158" y="442025"/>
                  <a:pt x="1132416" y="442025"/>
                </a:cubicBezTo>
                <a:close/>
                <a:moveTo>
                  <a:pt x="1021937" y="442025"/>
                </a:moveTo>
                <a:cubicBezTo>
                  <a:pt x="1037195" y="442025"/>
                  <a:pt x="1049564" y="454394"/>
                  <a:pt x="1049564" y="469652"/>
                </a:cubicBezTo>
                <a:cubicBezTo>
                  <a:pt x="1049564" y="484910"/>
                  <a:pt x="1037195" y="497279"/>
                  <a:pt x="1021937" y="497279"/>
                </a:cubicBezTo>
                <a:cubicBezTo>
                  <a:pt x="1006679" y="497279"/>
                  <a:pt x="994310" y="484910"/>
                  <a:pt x="994310" y="469652"/>
                </a:cubicBezTo>
                <a:cubicBezTo>
                  <a:pt x="994310" y="454394"/>
                  <a:pt x="1006679" y="442025"/>
                  <a:pt x="1021937" y="442025"/>
                </a:cubicBezTo>
                <a:close/>
                <a:moveTo>
                  <a:pt x="911458" y="442025"/>
                </a:moveTo>
                <a:cubicBezTo>
                  <a:pt x="926716" y="442025"/>
                  <a:pt x="939085" y="454394"/>
                  <a:pt x="939085" y="469652"/>
                </a:cubicBezTo>
                <a:cubicBezTo>
                  <a:pt x="939085" y="484910"/>
                  <a:pt x="926716" y="497279"/>
                  <a:pt x="911458" y="497279"/>
                </a:cubicBezTo>
                <a:cubicBezTo>
                  <a:pt x="896200" y="497279"/>
                  <a:pt x="883831" y="484910"/>
                  <a:pt x="883831" y="469652"/>
                </a:cubicBezTo>
                <a:cubicBezTo>
                  <a:pt x="883831" y="454394"/>
                  <a:pt x="896200" y="442025"/>
                  <a:pt x="911458" y="442025"/>
                </a:cubicBezTo>
                <a:close/>
                <a:moveTo>
                  <a:pt x="800979" y="442025"/>
                </a:moveTo>
                <a:cubicBezTo>
                  <a:pt x="816237" y="442025"/>
                  <a:pt x="828606" y="454394"/>
                  <a:pt x="828606" y="469652"/>
                </a:cubicBezTo>
                <a:cubicBezTo>
                  <a:pt x="828606" y="484910"/>
                  <a:pt x="816237" y="497279"/>
                  <a:pt x="800979" y="497279"/>
                </a:cubicBezTo>
                <a:cubicBezTo>
                  <a:pt x="785721" y="497279"/>
                  <a:pt x="773352" y="484910"/>
                  <a:pt x="773352" y="469652"/>
                </a:cubicBezTo>
                <a:cubicBezTo>
                  <a:pt x="773352" y="454394"/>
                  <a:pt x="785721" y="442025"/>
                  <a:pt x="800979" y="442025"/>
                </a:cubicBezTo>
                <a:close/>
                <a:moveTo>
                  <a:pt x="690500" y="442025"/>
                </a:moveTo>
                <a:cubicBezTo>
                  <a:pt x="705758" y="442025"/>
                  <a:pt x="718127" y="454394"/>
                  <a:pt x="718127" y="469652"/>
                </a:cubicBezTo>
                <a:cubicBezTo>
                  <a:pt x="718127" y="484910"/>
                  <a:pt x="705758" y="497279"/>
                  <a:pt x="690500" y="497279"/>
                </a:cubicBezTo>
                <a:cubicBezTo>
                  <a:pt x="675242" y="497279"/>
                  <a:pt x="662873" y="484910"/>
                  <a:pt x="662873" y="469652"/>
                </a:cubicBezTo>
                <a:cubicBezTo>
                  <a:pt x="662873" y="454394"/>
                  <a:pt x="675242" y="442025"/>
                  <a:pt x="690500" y="442025"/>
                </a:cubicBezTo>
                <a:close/>
                <a:moveTo>
                  <a:pt x="580021" y="442025"/>
                </a:moveTo>
                <a:cubicBezTo>
                  <a:pt x="595279" y="442025"/>
                  <a:pt x="607648" y="454394"/>
                  <a:pt x="607648" y="469652"/>
                </a:cubicBezTo>
                <a:cubicBezTo>
                  <a:pt x="607648" y="484910"/>
                  <a:pt x="595279" y="497279"/>
                  <a:pt x="580021" y="497279"/>
                </a:cubicBezTo>
                <a:cubicBezTo>
                  <a:pt x="564763" y="497279"/>
                  <a:pt x="552394" y="484910"/>
                  <a:pt x="552394" y="469652"/>
                </a:cubicBezTo>
                <a:cubicBezTo>
                  <a:pt x="552394" y="454394"/>
                  <a:pt x="564763" y="442025"/>
                  <a:pt x="580021" y="442025"/>
                </a:cubicBezTo>
                <a:close/>
                <a:moveTo>
                  <a:pt x="469543" y="442025"/>
                </a:moveTo>
                <a:cubicBezTo>
                  <a:pt x="484801" y="442025"/>
                  <a:pt x="497170" y="454394"/>
                  <a:pt x="497170" y="469652"/>
                </a:cubicBezTo>
                <a:cubicBezTo>
                  <a:pt x="497170" y="484910"/>
                  <a:pt x="484801" y="497279"/>
                  <a:pt x="469543" y="497279"/>
                </a:cubicBezTo>
                <a:cubicBezTo>
                  <a:pt x="454285" y="497279"/>
                  <a:pt x="441916" y="484910"/>
                  <a:pt x="441916" y="469652"/>
                </a:cubicBezTo>
                <a:cubicBezTo>
                  <a:pt x="441916" y="454394"/>
                  <a:pt x="454285" y="442025"/>
                  <a:pt x="469543" y="442025"/>
                </a:cubicBezTo>
                <a:close/>
                <a:moveTo>
                  <a:pt x="359064" y="442025"/>
                </a:moveTo>
                <a:cubicBezTo>
                  <a:pt x="374322" y="442025"/>
                  <a:pt x="386691" y="454394"/>
                  <a:pt x="386691" y="469652"/>
                </a:cubicBezTo>
                <a:cubicBezTo>
                  <a:pt x="386691" y="484910"/>
                  <a:pt x="374322" y="497279"/>
                  <a:pt x="359064" y="497279"/>
                </a:cubicBezTo>
                <a:cubicBezTo>
                  <a:pt x="343806" y="497279"/>
                  <a:pt x="331437" y="484910"/>
                  <a:pt x="331437" y="469652"/>
                </a:cubicBezTo>
                <a:cubicBezTo>
                  <a:pt x="331437" y="454394"/>
                  <a:pt x="343806" y="442025"/>
                  <a:pt x="359064" y="442025"/>
                </a:cubicBezTo>
                <a:close/>
                <a:moveTo>
                  <a:pt x="248585" y="442025"/>
                </a:moveTo>
                <a:cubicBezTo>
                  <a:pt x="263843" y="442025"/>
                  <a:pt x="276212" y="454394"/>
                  <a:pt x="276212" y="469652"/>
                </a:cubicBezTo>
                <a:cubicBezTo>
                  <a:pt x="276212" y="484910"/>
                  <a:pt x="263843" y="497279"/>
                  <a:pt x="248585" y="497279"/>
                </a:cubicBezTo>
                <a:cubicBezTo>
                  <a:pt x="233327" y="497279"/>
                  <a:pt x="220958" y="484910"/>
                  <a:pt x="220958" y="469652"/>
                </a:cubicBezTo>
                <a:cubicBezTo>
                  <a:pt x="220958" y="454394"/>
                  <a:pt x="233327" y="442025"/>
                  <a:pt x="248585" y="442025"/>
                </a:cubicBezTo>
                <a:close/>
                <a:moveTo>
                  <a:pt x="138106" y="442025"/>
                </a:moveTo>
                <a:cubicBezTo>
                  <a:pt x="153364" y="442025"/>
                  <a:pt x="165733" y="454394"/>
                  <a:pt x="165733" y="469652"/>
                </a:cubicBezTo>
                <a:cubicBezTo>
                  <a:pt x="165733" y="484910"/>
                  <a:pt x="153364" y="497279"/>
                  <a:pt x="138106" y="497279"/>
                </a:cubicBezTo>
                <a:cubicBezTo>
                  <a:pt x="122848" y="497279"/>
                  <a:pt x="110479" y="484910"/>
                  <a:pt x="110479" y="469652"/>
                </a:cubicBezTo>
                <a:cubicBezTo>
                  <a:pt x="110479" y="454394"/>
                  <a:pt x="122848" y="442025"/>
                  <a:pt x="138106" y="442025"/>
                </a:cubicBezTo>
                <a:close/>
                <a:moveTo>
                  <a:pt x="27627" y="442025"/>
                </a:moveTo>
                <a:cubicBezTo>
                  <a:pt x="42885" y="442025"/>
                  <a:pt x="55254" y="454394"/>
                  <a:pt x="55254" y="469652"/>
                </a:cubicBezTo>
                <a:cubicBezTo>
                  <a:pt x="55254" y="484910"/>
                  <a:pt x="42885" y="497279"/>
                  <a:pt x="27627" y="497279"/>
                </a:cubicBezTo>
                <a:cubicBezTo>
                  <a:pt x="12369" y="497279"/>
                  <a:pt x="0" y="484910"/>
                  <a:pt x="0" y="469652"/>
                </a:cubicBezTo>
                <a:cubicBezTo>
                  <a:pt x="0" y="454394"/>
                  <a:pt x="12369" y="442025"/>
                  <a:pt x="27627" y="442025"/>
                </a:cubicBezTo>
                <a:close/>
                <a:moveTo>
                  <a:pt x="1132416" y="331519"/>
                </a:moveTo>
                <a:cubicBezTo>
                  <a:pt x="1147674" y="331519"/>
                  <a:pt x="1160043" y="343888"/>
                  <a:pt x="1160043" y="359146"/>
                </a:cubicBezTo>
                <a:cubicBezTo>
                  <a:pt x="1160043" y="374404"/>
                  <a:pt x="1147674" y="386773"/>
                  <a:pt x="1132416" y="386773"/>
                </a:cubicBezTo>
                <a:cubicBezTo>
                  <a:pt x="1117158" y="386773"/>
                  <a:pt x="1104789" y="374404"/>
                  <a:pt x="1104789" y="359146"/>
                </a:cubicBezTo>
                <a:cubicBezTo>
                  <a:pt x="1104789" y="343888"/>
                  <a:pt x="1117158" y="331519"/>
                  <a:pt x="1132416" y="331519"/>
                </a:cubicBezTo>
                <a:close/>
                <a:moveTo>
                  <a:pt x="1021937" y="331519"/>
                </a:moveTo>
                <a:cubicBezTo>
                  <a:pt x="1037195" y="331519"/>
                  <a:pt x="1049564" y="343888"/>
                  <a:pt x="1049564" y="359146"/>
                </a:cubicBezTo>
                <a:cubicBezTo>
                  <a:pt x="1049564" y="374404"/>
                  <a:pt x="1037195" y="386773"/>
                  <a:pt x="1021937" y="386773"/>
                </a:cubicBezTo>
                <a:cubicBezTo>
                  <a:pt x="1006679" y="386773"/>
                  <a:pt x="994310" y="374404"/>
                  <a:pt x="994310" y="359146"/>
                </a:cubicBezTo>
                <a:cubicBezTo>
                  <a:pt x="994310" y="343888"/>
                  <a:pt x="1006679" y="331519"/>
                  <a:pt x="1021937" y="331519"/>
                </a:cubicBezTo>
                <a:close/>
                <a:moveTo>
                  <a:pt x="911458" y="331519"/>
                </a:moveTo>
                <a:cubicBezTo>
                  <a:pt x="926716" y="331519"/>
                  <a:pt x="939085" y="343888"/>
                  <a:pt x="939085" y="359146"/>
                </a:cubicBezTo>
                <a:cubicBezTo>
                  <a:pt x="939085" y="374404"/>
                  <a:pt x="926716" y="386773"/>
                  <a:pt x="911458" y="386773"/>
                </a:cubicBezTo>
                <a:cubicBezTo>
                  <a:pt x="896200" y="386773"/>
                  <a:pt x="883831" y="374404"/>
                  <a:pt x="883831" y="359146"/>
                </a:cubicBezTo>
                <a:cubicBezTo>
                  <a:pt x="883831" y="343888"/>
                  <a:pt x="896200" y="331519"/>
                  <a:pt x="911458" y="331519"/>
                </a:cubicBezTo>
                <a:close/>
                <a:moveTo>
                  <a:pt x="800979" y="331519"/>
                </a:moveTo>
                <a:cubicBezTo>
                  <a:pt x="816237" y="331519"/>
                  <a:pt x="828606" y="343888"/>
                  <a:pt x="828606" y="359146"/>
                </a:cubicBezTo>
                <a:cubicBezTo>
                  <a:pt x="828606" y="374404"/>
                  <a:pt x="816237" y="386773"/>
                  <a:pt x="800979" y="386773"/>
                </a:cubicBezTo>
                <a:cubicBezTo>
                  <a:pt x="785721" y="386773"/>
                  <a:pt x="773352" y="374404"/>
                  <a:pt x="773352" y="359146"/>
                </a:cubicBezTo>
                <a:cubicBezTo>
                  <a:pt x="773352" y="343888"/>
                  <a:pt x="785721" y="331519"/>
                  <a:pt x="800979" y="331519"/>
                </a:cubicBezTo>
                <a:close/>
                <a:moveTo>
                  <a:pt x="690500" y="331519"/>
                </a:moveTo>
                <a:cubicBezTo>
                  <a:pt x="705758" y="331519"/>
                  <a:pt x="718127" y="343888"/>
                  <a:pt x="718127" y="359146"/>
                </a:cubicBezTo>
                <a:cubicBezTo>
                  <a:pt x="718127" y="374404"/>
                  <a:pt x="705758" y="386773"/>
                  <a:pt x="690500" y="386773"/>
                </a:cubicBezTo>
                <a:cubicBezTo>
                  <a:pt x="675242" y="386773"/>
                  <a:pt x="662873" y="374404"/>
                  <a:pt x="662873" y="359146"/>
                </a:cubicBezTo>
                <a:cubicBezTo>
                  <a:pt x="662873" y="343888"/>
                  <a:pt x="675242" y="331519"/>
                  <a:pt x="690500" y="331519"/>
                </a:cubicBezTo>
                <a:close/>
                <a:moveTo>
                  <a:pt x="580021" y="331519"/>
                </a:moveTo>
                <a:cubicBezTo>
                  <a:pt x="595279" y="331519"/>
                  <a:pt x="607648" y="343888"/>
                  <a:pt x="607648" y="359146"/>
                </a:cubicBezTo>
                <a:cubicBezTo>
                  <a:pt x="607648" y="374404"/>
                  <a:pt x="595279" y="386773"/>
                  <a:pt x="580021" y="386773"/>
                </a:cubicBezTo>
                <a:cubicBezTo>
                  <a:pt x="564763" y="386773"/>
                  <a:pt x="552394" y="374404"/>
                  <a:pt x="552394" y="359146"/>
                </a:cubicBezTo>
                <a:cubicBezTo>
                  <a:pt x="552394" y="343888"/>
                  <a:pt x="564763" y="331519"/>
                  <a:pt x="580021" y="331519"/>
                </a:cubicBezTo>
                <a:close/>
                <a:moveTo>
                  <a:pt x="469543" y="331519"/>
                </a:moveTo>
                <a:cubicBezTo>
                  <a:pt x="484801" y="331519"/>
                  <a:pt x="497170" y="343888"/>
                  <a:pt x="497170" y="359146"/>
                </a:cubicBezTo>
                <a:cubicBezTo>
                  <a:pt x="497170" y="374404"/>
                  <a:pt x="484801" y="386773"/>
                  <a:pt x="469543" y="386773"/>
                </a:cubicBezTo>
                <a:cubicBezTo>
                  <a:pt x="454285" y="386773"/>
                  <a:pt x="441916" y="374404"/>
                  <a:pt x="441916" y="359146"/>
                </a:cubicBezTo>
                <a:cubicBezTo>
                  <a:pt x="441916" y="343888"/>
                  <a:pt x="454285" y="331519"/>
                  <a:pt x="469543" y="331519"/>
                </a:cubicBezTo>
                <a:close/>
                <a:moveTo>
                  <a:pt x="359064" y="331519"/>
                </a:moveTo>
                <a:cubicBezTo>
                  <a:pt x="374322" y="331519"/>
                  <a:pt x="386691" y="343888"/>
                  <a:pt x="386691" y="359146"/>
                </a:cubicBezTo>
                <a:cubicBezTo>
                  <a:pt x="386691" y="374404"/>
                  <a:pt x="374322" y="386773"/>
                  <a:pt x="359064" y="386773"/>
                </a:cubicBezTo>
                <a:cubicBezTo>
                  <a:pt x="343806" y="386773"/>
                  <a:pt x="331437" y="374404"/>
                  <a:pt x="331437" y="359146"/>
                </a:cubicBezTo>
                <a:cubicBezTo>
                  <a:pt x="331437" y="343888"/>
                  <a:pt x="343806" y="331519"/>
                  <a:pt x="359064" y="331519"/>
                </a:cubicBezTo>
                <a:close/>
                <a:moveTo>
                  <a:pt x="248585" y="331519"/>
                </a:moveTo>
                <a:cubicBezTo>
                  <a:pt x="263843" y="331519"/>
                  <a:pt x="276212" y="343888"/>
                  <a:pt x="276212" y="359146"/>
                </a:cubicBezTo>
                <a:cubicBezTo>
                  <a:pt x="276212" y="374404"/>
                  <a:pt x="263843" y="386773"/>
                  <a:pt x="248585" y="386773"/>
                </a:cubicBezTo>
                <a:cubicBezTo>
                  <a:pt x="233327" y="386773"/>
                  <a:pt x="220958" y="374404"/>
                  <a:pt x="220958" y="359146"/>
                </a:cubicBezTo>
                <a:cubicBezTo>
                  <a:pt x="220958" y="343888"/>
                  <a:pt x="233327" y="331519"/>
                  <a:pt x="248585" y="331519"/>
                </a:cubicBezTo>
                <a:close/>
                <a:moveTo>
                  <a:pt x="138106" y="331519"/>
                </a:moveTo>
                <a:cubicBezTo>
                  <a:pt x="153364" y="331519"/>
                  <a:pt x="165733" y="343888"/>
                  <a:pt x="165733" y="359146"/>
                </a:cubicBezTo>
                <a:cubicBezTo>
                  <a:pt x="165733" y="374404"/>
                  <a:pt x="153364" y="386773"/>
                  <a:pt x="138106" y="386773"/>
                </a:cubicBezTo>
                <a:cubicBezTo>
                  <a:pt x="122848" y="386773"/>
                  <a:pt x="110479" y="374404"/>
                  <a:pt x="110479" y="359146"/>
                </a:cubicBezTo>
                <a:cubicBezTo>
                  <a:pt x="110479" y="343888"/>
                  <a:pt x="122848" y="331519"/>
                  <a:pt x="138106" y="331519"/>
                </a:cubicBezTo>
                <a:close/>
                <a:moveTo>
                  <a:pt x="27627" y="331519"/>
                </a:moveTo>
                <a:cubicBezTo>
                  <a:pt x="42885" y="331519"/>
                  <a:pt x="55254" y="343888"/>
                  <a:pt x="55254" y="359146"/>
                </a:cubicBezTo>
                <a:cubicBezTo>
                  <a:pt x="55254" y="374404"/>
                  <a:pt x="42885" y="386773"/>
                  <a:pt x="27627" y="386773"/>
                </a:cubicBezTo>
                <a:cubicBezTo>
                  <a:pt x="12369" y="386773"/>
                  <a:pt x="0" y="374404"/>
                  <a:pt x="0" y="359146"/>
                </a:cubicBezTo>
                <a:cubicBezTo>
                  <a:pt x="0" y="343888"/>
                  <a:pt x="12369" y="331519"/>
                  <a:pt x="27627" y="331519"/>
                </a:cubicBezTo>
                <a:close/>
                <a:moveTo>
                  <a:pt x="1132416" y="221012"/>
                </a:moveTo>
                <a:cubicBezTo>
                  <a:pt x="1147674" y="221012"/>
                  <a:pt x="1160043" y="233381"/>
                  <a:pt x="1160043" y="248639"/>
                </a:cubicBezTo>
                <a:cubicBezTo>
                  <a:pt x="1160043" y="263897"/>
                  <a:pt x="1147674" y="276266"/>
                  <a:pt x="1132416" y="276266"/>
                </a:cubicBezTo>
                <a:cubicBezTo>
                  <a:pt x="1117158" y="276266"/>
                  <a:pt x="1104789" y="263897"/>
                  <a:pt x="1104789" y="248639"/>
                </a:cubicBezTo>
                <a:cubicBezTo>
                  <a:pt x="1104789" y="233381"/>
                  <a:pt x="1117158" y="221012"/>
                  <a:pt x="1132416" y="221012"/>
                </a:cubicBezTo>
                <a:close/>
                <a:moveTo>
                  <a:pt x="1021937" y="221012"/>
                </a:moveTo>
                <a:cubicBezTo>
                  <a:pt x="1037195" y="221012"/>
                  <a:pt x="1049564" y="233381"/>
                  <a:pt x="1049564" y="248639"/>
                </a:cubicBezTo>
                <a:cubicBezTo>
                  <a:pt x="1049564" y="263897"/>
                  <a:pt x="1037195" y="276266"/>
                  <a:pt x="1021937" y="276266"/>
                </a:cubicBezTo>
                <a:cubicBezTo>
                  <a:pt x="1006679" y="276266"/>
                  <a:pt x="994310" y="263897"/>
                  <a:pt x="994310" y="248639"/>
                </a:cubicBezTo>
                <a:cubicBezTo>
                  <a:pt x="994310" y="233381"/>
                  <a:pt x="1006679" y="221012"/>
                  <a:pt x="1021937" y="221012"/>
                </a:cubicBezTo>
                <a:close/>
                <a:moveTo>
                  <a:pt x="911458" y="221012"/>
                </a:moveTo>
                <a:cubicBezTo>
                  <a:pt x="926716" y="221012"/>
                  <a:pt x="939085" y="233381"/>
                  <a:pt x="939085" y="248639"/>
                </a:cubicBezTo>
                <a:cubicBezTo>
                  <a:pt x="939085" y="263897"/>
                  <a:pt x="926716" y="276266"/>
                  <a:pt x="911458" y="276266"/>
                </a:cubicBezTo>
                <a:cubicBezTo>
                  <a:pt x="896200" y="276266"/>
                  <a:pt x="883831" y="263897"/>
                  <a:pt x="883831" y="248639"/>
                </a:cubicBezTo>
                <a:cubicBezTo>
                  <a:pt x="883831" y="233381"/>
                  <a:pt x="896200" y="221012"/>
                  <a:pt x="911458" y="221012"/>
                </a:cubicBezTo>
                <a:close/>
                <a:moveTo>
                  <a:pt x="800979" y="221012"/>
                </a:moveTo>
                <a:cubicBezTo>
                  <a:pt x="816237" y="221012"/>
                  <a:pt x="828606" y="233381"/>
                  <a:pt x="828606" y="248639"/>
                </a:cubicBezTo>
                <a:cubicBezTo>
                  <a:pt x="828606" y="263897"/>
                  <a:pt x="816237" y="276266"/>
                  <a:pt x="800979" y="276266"/>
                </a:cubicBezTo>
                <a:cubicBezTo>
                  <a:pt x="785721" y="276266"/>
                  <a:pt x="773352" y="263897"/>
                  <a:pt x="773352" y="248639"/>
                </a:cubicBezTo>
                <a:cubicBezTo>
                  <a:pt x="773352" y="233381"/>
                  <a:pt x="785721" y="221012"/>
                  <a:pt x="800979" y="221012"/>
                </a:cubicBezTo>
                <a:close/>
                <a:moveTo>
                  <a:pt x="690500" y="221012"/>
                </a:moveTo>
                <a:cubicBezTo>
                  <a:pt x="705758" y="221012"/>
                  <a:pt x="718127" y="233381"/>
                  <a:pt x="718127" y="248639"/>
                </a:cubicBezTo>
                <a:cubicBezTo>
                  <a:pt x="718127" y="263897"/>
                  <a:pt x="705758" y="276266"/>
                  <a:pt x="690500" y="276266"/>
                </a:cubicBezTo>
                <a:cubicBezTo>
                  <a:pt x="675242" y="276266"/>
                  <a:pt x="662873" y="263897"/>
                  <a:pt x="662873" y="248639"/>
                </a:cubicBezTo>
                <a:cubicBezTo>
                  <a:pt x="662873" y="233381"/>
                  <a:pt x="675242" y="221012"/>
                  <a:pt x="690500" y="221012"/>
                </a:cubicBezTo>
                <a:close/>
                <a:moveTo>
                  <a:pt x="580021" y="221012"/>
                </a:moveTo>
                <a:cubicBezTo>
                  <a:pt x="595279" y="221012"/>
                  <a:pt x="607648" y="233381"/>
                  <a:pt x="607648" y="248639"/>
                </a:cubicBezTo>
                <a:cubicBezTo>
                  <a:pt x="607648" y="263897"/>
                  <a:pt x="595279" y="276266"/>
                  <a:pt x="580021" y="276266"/>
                </a:cubicBezTo>
                <a:cubicBezTo>
                  <a:pt x="564763" y="276266"/>
                  <a:pt x="552394" y="263897"/>
                  <a:pt x="552394" y="248639"/>
                </a:cubicBezTo>
                <a:cubicBezTo>
                  <a:pt x="552394" y="233381"/>
                  <a:pt x="564763" y="221012"/>
                  <a:pt x="580021" y="221012"/>
                </a:cubicBezTo>
                <a:close/>
                <a:moveTo>
                  <a:pt x="469543" y="221012"/>
                </a:moveTo>
                <a:cubicBezTo>
                  <a:pt x="484801" y="221012"/>
                  <a:pt x="497170" y="233381"/>
                  <a:pt x="497170" y="248639"/>
                </a:cubicBezTo>
                <a:cubicBezTo>
                  <a:pt x="497170" y="263897"/>
                  <a:pt x="484801" y="276266"/>
                  <a:pt x="469543" y="276266"/>
                </a:cubicBezTo>
                <a:cubicBezTo>
                  <a:pt x="454285" y="276266"/>
                  <a:pt x="441916" y="263897"/>
                  <a:pt x="441916" y="248639"/>
                </a:cubicBezTo>
                <a:cubicBezTo>
                  <a:pt x="441916" y="233381"/>
                  <a:pt x="454285" y="221012"/>
                  <a:pt x="469543" y="221012"/>
                </a:cubicBezTo>
                <a:close/>
                <a:moveTo>
                  <a:pt x="359064" y="221012"/>
                </a:moveTo>
                <a:cubicBezTo>
                  <a:pt x="374322" y="221012"/>
                  <a:pt x="386691" y="233381"/>
                  <a:pt x="386691" y="248639"/>
                </a:cubicBezTo>
                <a:cubicBezTo>
                  <a:pt x="386691" y="263897"/>
                  <a:pt x="374322" y="276266"/>
                  <a:pt x="359064" y="276266"/>
                </a:cubicBezTo>
                <a:cubicBezTo>
                  <a:pt x="343806" y="276266"/>
                  <a:pt x="331437" y="263897"/>
                  <a:pt x="331437" y="248639"/>
                </a:cubicBezTo>
                <a:cubicBezTo>
                  <a:pt x="331437" y="233381"/>
                  <a:pt x="343806" y="221012"/>
                  <a:pt x="359064" y="221012"/>
                </a:cubicBezTo>
                <a:close/>
                <a:moveTo>
                  <a:pt x="248585" y="221012"/>
                </a:moveTo>
                <a:cubicBezTo>
                  <a:pt x="263843" y="221012"/>
                  <a:pt x="276212" y="233381"/>
                  <a:pt x="276212" y="248639"/>
                </a:cubicBezTo>
                <a:cubicBezTo>
                  <a:pt x="276212" y="263897"/>
                  <a:pt x="263843" y="276266"/>
                  <a:pt x="248585" y="276266"/>
                </a:cubicBezTo>
                <a:cubicBezTo>
                  <a:pt x="233327" y="276266"/>
                  <a:pt x="220958" y="263897"/>
                  <a:pt x="220958" y="248639"/>
                </a:cubicBezTo>
                <a:cubicBezTo>
                  <a:pt x="220958" y="233381"/>
                  <a:pt x="233327" y="221012"/>
                  <a:pt x="248585" y="221012"/>
                </a:cubicBezTo>
                <a:close/>
                <a:moveTo>
                  <a:pt x="138106" y="221012"/>
                </a:moveTo>
                <a:cubicBezTo>
                  <a:pt x="153364" y="221012"/>
                  <a:pt x="165733" y="233381"/>
                  <a:pt x="165733" y="248639"/>
                </a:cubicBezTo>
                <a:cubicBezTo>
                  <a:pt x="165733" y="263897"/>
                  <a:pt x="153364" y="276266"/>
                  <a:pt x="138106" y="276266"/>
                </a:cubicBezTo>
                <a:cubicBezTo>
                  <a:pt x="122848" y="276266"/>
                  <a:pt x="110479" y="263897"/>
                  <a:pt x="110479" y="248639"/>
                </a:cubicBezTo>
                <a:cubicBezTo>
                  <a:pt x="110479" y="233381"/>
                  <a:pt x="122848" y="221012"/>
                  <a:pt x="138106" y="221012"/>
                </a:cubicBezTo>
                <a:close/>
                <a:moveTo>
                  <a:pt x="27627" y="221012"/>
                </a:moveTo>
                <a:cubicBezTo>
                  <a:pt x="42885" y="221012"/>
                  <a:pt x="55254" y="233381"/>
                  <a:pt x="55254" y="248639"/>
                </a:cubicBezTo>
                <a:cubicBezTo>
                  <a:pt x="55254" y="263897"/>
                  <a:pt x="42885" y="276266"/>
                  <a:pt x="27627" y="276266"/>
                </a:cubicBezTo>
                <a:cubicBezTo>
                  <a:pt x="12369" y="276266"/>
                  <a:pt x="0" y="263897"/>
                  <a:pt x="0" y="248639"/>
                </a:cubicBezTo>
                <a:cubicBezTo>
                  <a:pt x="0" y="233381"/>
                  <a:pt x="12369" y="221012"/>
                  <a:pt x="27627" y="221012"/>
                </a:cubicBezTo>
                <a:close/>
                <a:moveTo>
                  <a:pt x="1132416" y="110506"/>
                </a:moveTo>
                <a:cubicBezTo>
                  <a:pt x="1147674" y="110506"/>
                  <a:pt x="1160043" y="122875"/>
                  <a:pt x="1160043" y="138133"/>
                </a:cubicBezTo>
                <a:cubicBezTo>
                  <a:pt x="1160043" y="153391"/>
                  <a:pt x="1147674" y="165760"/>
                  <a:pt x="1132416" y="165760"/>
                </a:cubicBezTo>
                <a:cubicBezTo>
                  <a:pt x="1117158" y="165760"/>
                  <a:pt x="1104789" y="153391"/>
                  <a:pt x="1104789" y="138133"/>
                </a:cubicBezTo>
                <a:cubicBezTo>
                  <a:pt x="1104789" y="122875"/>
                  <a:pt x="1117158" y="110506"/>
                  <a:pt x="1132416" y="110506"/>
                </a:cubicBezTo>
                <a:close/>
                <a:moveTo>
                  <a:pt x="1021937" y="110506"/>
                </a:moveTo>
                <a:cubicBezTo>
                  <a:pt x="1037195" y="110506"/>
                  <a:pt x="1049564" y="122875"/>
                  <a:pt x="1049564" y="138133"/>
                </a:cubicBezTo>
                <a:cubicBezTo>
                  <a:pt x="1049564" y="153391"/>
                  <a:pt x="1037195" y="165760"/>
                  <a:pt x="1021937" y="165760"/>
                </a:cubicBezTo>
                <a:cubicBezTo>
                  <a:pt x="1006679" y="165760"/>
                  <a:pt x="994310" y="153391"/>
                  <a:pt x="994310" y="138133"/>
                </a:cubicBezTo>
                <a:cubicBezTo>
                  <a:pt x="994310" y="122875"/>
                  <a:pt x="1006679" y="110506"/>
                  <a:pt x="1021937" y="110506"/>
                </a:cubicBezTo>
                <a:close/>
                <a:moveTo>
                  <a:pt x="911458" y="110506"/>
                </a:moveTo>
                <a:cubicBezTo>
                  <a:pt x="926716" y="110506"/>
                  <a:pt x="939085" y="122875"/>
                  <a:pt x="939085" y="138133"/>
                </a:cubicBezTo>
                <a:cubicBezTo>
                  <a:pt x="939085" y="153391"/>
                  <a:pt x="926716" y="165760"/>
                  <a:pt x="911458" y="165760"/>
                </a:cubicBezTo>
                <a:cubicBezTo>
                  <a:pt x="896200" y="165760"/>
                  <a:pt x="883831" y="153391"/>
                  <a:pt x="883831" y="138133"/>
                </a:cubicBezTo>
                <a:cubicBezTo>
                  <a:pt x="883831" y="122875"/>
                  <a:pt x="896200" y="110506"/>
                  <a:pt x="911458" y="110506"/>
                </a:cubicBezTo>
                <a:close/>
                <a:moveTo>
                  <a:pt x="800979" y="110506"/>
                </a:moveTo>
                <a:cubicBezTo>
                  <a:pt x="816237" y="110506"/>
                  <a:pt x="828606" y="122875"/>
                  <a:pt x="828606" y="138133"/>
                </a:cubicBezTo>
                <a:cubicBezTo>
                  <a:pt x="828606" y="153391"/>
                  <a:pt x="816237" y="165760"/>
                  <a:pt x="800979" y="165760"/>
                </a:cubicBezTo>
                <a:cubicBezTo>
                  <a:pt x="785721" y="165760"/>
                  <a:pt x="773352" y="153391"/>
                  <a:pt x="773352" y="138133"/>
                </a:cubicBezTo>
                <a:cubicBezTo>
                  <a:pt x="773352" y="122875"/>
                  <a:pt x="785721" y="110506"/>
                  <a:pt x="800979" y="110506"/>
                </a:cubicBezTo>
                <a:close/>
                <a:moveTo>
                  <a:pt x="690500" y="110506"/>
                </a:moveTo>
                <a:cubicBezTo>
                  <a:pt x="705758" y="110506"/>
                  <a:pt x="718127" y="122875"/>
                  <a:pt x="718127" y="138133"/>
                </a:cubicBezTo>
                <a:cubicBezTo>
                  <a:pt x="718127" y="153391"/>
                  <a:pt x="705758" y="165760"/>
                  <a:pt x="690500" y="165760"/>
                </a:cubicBezTo>
                <a:cubicBezTo>
                  <a:pt x="675242" y="165760"/>
                  <a:pt x="662873" y="153391"/>
                  <a:pt x="662873" y="138133"/>
                </a:cubicBezTo>
                <a:cubicBezTo>
                  <a:pt x="662873" y="122875"/>
                  <a:pt x="675242" y="110506"/>
                  <a:pt x="690500" y="110506"/>
                </a:cubicBezTo>
                <a:close/>
                <a:moveTo>
                  <a:pt x="580021" y="110506"/>
                </a:moveTo>
                <a:cubicBezTo>
                  <a:pt x="595279" y="110506"/>
                  <a:pt x="607648" y="122875"/>
                  <a:pt x="607648" y="138133"/>
                </a:cubicBezTo>
                <a:cubicBezTo>
                  <a:pt x="607648" y="153391"/>
                  <a:pt x="595279" y="165760"/>
                  <a:pt x="580021" y="165760"/>
                </a:cubicBezTo>
                <a:cubicBezTo>
                  <a:pt x="564763" y="165760"/>
                  <a:pt x="552394" y="153391"/>
                  <a:pt x="552394" y="138133"/>
                </a:cubicBezTo>
                <a:cubicBezTo>
                  <a:pt x="552394" y="122875"/>
                  <a:pt x="564763" y="110506"/>
                  <a:pt x="580021" y="110506"/>
                </a:cubicBezTo>
                <a:close/>
                <a:moveTo>
                  <a:pt x="469543" y="110506"/>
                </a:moveTo>
                <a:cubicBezTo>
                  <a:pt x="484801" y="110506"/>
                  <a:pt x="497170" y="122875"/>
                  <a:pt x="497170" y="138133"/>
                </a:cubicBezTo>
                <a:cubicBezTo>
                  <a:pt x="497170" y="153391"/>
                  <a:pt x="484801" y="165760"/>
                  <a:pt x="469543" y="165760"/>
                </a:cubicBezTo>
                <a:cubicBezTo>
                  <a:pt x="454285" y="165760"/>
                  <a:pt x="441916" y="153391"/>
                  <a:pt x="441916" y="138133"/>
                </a:cubicBezTo>
                <a:cubicBezTo>
                  <a:pt x="441916" y="122875"/>
                  <a:pt x="454285" y="110506"/>
                  <a:pt x="469543" y="110506"/>
                </a:cubicBezTo>
                <a:close/>
                <a:moveTo>
                  <a:pt x="359064" y="110506"/>
                </a:moveTo>
                <a:cubicBezTo>
                  <a:pt x="374322" y="110506"/>
                  <a:pt x="386691" y="122875"/>
                  <a:pt x="386691" y="138133"/>
                </a:cubicBezTo>
                <a:cubicBezTo>
                  <a:pt x="386691" y="153391"/>
                  <a:pt x="374322" y="165760"/>
                  <a:pt x="359064" y="165760"/>
                </a:cubicBezTo>
                <a:cubicBezTo>
                  <a:pt x="343806" y="165760"/>
                  <a:pt x="331437" y="153391"/>
                  <a:pt x="331437" y="138133"/>
                </a:cubicBezTo>
                <a:cubicBezTo>
                  <a:pt x="331437" y="122875"/>
                  <a:pt x="343806" y="110506"/>
                  <a:pt x="359064" y="110506"/>
                </a:cubicBezTo>
                <a:close/>
                <a:moveTo>
                  <a:pt x="248585" y="110506"/>
                </a:moveTo>
                <a:cubicBezTo>
                  <a:pt x="263843" y="110506"/>
                  <a:pt x="276212" y="122875"/>
                  <a:pt x="276212" y="138133"/>
                </a:cubicBezTo>
                <a:cubicBezTo>
                  <a:pt x="276212" y="153391"/>
                  <a:pt x="263843" y="165760"/>
                  <a:pt x="248585" y="165760"/>
                </a:cubicBezTo>
                <a:cubicBezTo>
                  <a:pt x="233327" y="165760"/>
                  <a:pt x="220958" y="153391"/>
                  <a:pt x="220958" y="138133"/>
                </a:cubicBezTo>
                <a:cubicBezTo>
                  <a:pt x="220958" y="122875"/>
                  <a:pt x="233327" y="110506"/>
                  <a:pt x="248585" y="110506"/>
                </a:cubicBezTo>
                <a:close/>
                <a:moveTo>
                  <a:pt x="138106" y="110506"/>
                </a:moveTo>
                <a:cubicBezTo>
                  <a:pt x="153364" y="110506"/>
                  <a:pt x="165733" y="122875"/>
                  <a:pt x="165733" y="138133"/>
                </a:cubicBezTo>
                <a:cubicBezTo>
                  <a:pt x="165733" y="153391"/>
                  <a:pt x="153364" y="165760"/>
                  <a:pt x="138106" y="165760"/>
                </a:cubicBezTo>
                <a:cubicBezTo>
                  <a:pt x="122848" y="165760"/>
                  <a:pt x="110479" y="153391"/>
                  <a:pt x="110479" y="138133"/>
                </a:cubicBezTo>
                <a:cubicBezTo>
                  <a:pt x="110479" y="122875"/>
                  <a:pt x="122848" y="110506"/>
                  <a:pt x="138106" y="110506"/>
                </a:cubicBezTo>
                <a:close/>
                <a:moveTo>
                  <a:pt x="27627" y="110506"/>
                </a:moveTo>
                <a:cubicBezTo>
                  <a:pt x="42885" y="110506"/>
                  <a:pt x="55254" y="122875"/>
                  <a:pt x="55254" y="138133"/>
                </a:cubicBezTo>
                <a:cubicBezTo>
                  <a:pt x="55254" y="153391"/>
                  <a:pt x="42885" y="165760"/>
                  <a:pt x="27627" y="165760"/>
                </a:cubicBezTo>
                <a:cubicBezTo>
                  <a:pt x="12369" y="165760"/>
                  <a:pt x="0" y="153391"/>
                  <a:pt x="0" y="138133"/>
                </a:cubicBezTo>
                <a:cubicBezTo>
                  <a:pt x="0" y="122875"/>
                  <a:pt x="12369" y="110506"/>
                  <a:pt x="27627" y="110506"/>
                </a:cubicBezTo>
                <a:close/>
                <a:moveTo>
                  <a:pt x="1132416" y="0"/>
                </a:moveTo>
                <a:cubicBezTo>
                  <a:pt x="1147674" y="0"/>
                  <a:pt x="1160043" y="12369"/>
                  <a:pt x="1160043" y="27627"/>
                </a:cubicBezTo>
                <a:cubicBezTo>
                  <a:pt x="1160043" y="42885"/>
                  <a:pt x="1147674" y="55254"/>
                  <a:pt x="1132416" y="55254"/>
                </a:cubicBezTo>
                <a:cubicBezTo>
                  <a:pt x="1117158" y="55254"/>
                  <a:pt x="1104789" y="42885"/>
                  <a:pt x="1104789" y="27627"/>
                </a:cubicBezTo>
                <a:cubicBezTo>
                  <a:pt x="1104789" y="12369"/>
                  <a:pt x="1117158" y="0"/>
                  <a:pt x="1132416" y="0"/>
                </a:cubicBezTo>
                <a:close/>
                <a:moveTo>
                  <a:pt x="1021937" y="0"/>
                </a:moveTo>
                <a:cubicBezTo>
                  <a:pt x="1037195" y="0"/>
                  <a:pt x="1049564" y="12369"/>
                  <a:pt x="1049564" y="27627"/>
                </a:cubicBezTo>
                <a:cubicBezTo>
                  <a:pt x="1049564" y="42885"/>
                  <a:pt x="1037195" y="55254"/>
                  <a:pt x="1021937" y="55254"/>
                </a:cubicBezTo>
                <a:cubicBezTo>
                  <a:pt x="1006679" y="55254"/>
                  <a:pt x="994310" y="42885"/>
                  <a:pt x="994310" y="27627"/>
                </a:cubicBezTo>
                <a:cubicBezTo>
                  <a:pt x="994310" y="12369"/>
                  <a:pt x="1006679" y="0"/>
                  <a:pt x="1021937" y="0"/>
                </a:cubicBezTo>
                <a:close/>
                <a:moveTo>
                  <a:pt x="911458" y="0"/>
                </a:moveTo>
                <a:cubicBezTo>
                  <a:pt x="926716" y="0"/>
                  <a:pt x="939085" y="12369"/>
                  <a:pt x="939085" y="27627"/>
                </a:cubicBezTo>
                <a:cubicBezTo>
                  <a:pt x="939085" y="42885"/>
                  <a:pt x="926716" y="55254"/>
                  <a:pt x="911458" y="55254"/>
                </a:cubicBezTo>
                <a:cubicBezTo>
                  <a:pt x="896200" y="55254"/>
                  <a:pt x="883831" y="42885"/>
                  <a:pt x="883831" y="27627"/>
                </a:cubicBezTo>
                <a:cubicBezTo>
                  <a:pt x="883831" y="12369"/>
                  <a:pt x="896200" y="0"/>
                  <a:pt x="911458" y="0"/>
                </a:cubicBezTo>
                <a:close/>
                <a:moveTo>
                  <a:pt x="800979" y="0"/>
                </a:moveTo>
                <a:cubicBezTo>
                  <a:pt x="816237" y="0"/>
                  <a:pt x="828606" y="12369"/>
                  <a:pt x="828606" y="27627"/>
                </a:cubicBezTo>
                <a:cubicBezTo>
                  <a:pt x="828606" y="42885"/>
                  <a:pt x="816237" y="55254"/>
                  <a:pt x="800979" y="55254"/>
                </a:cubicBezTo>
                <a:cubicBezTo>
                  <a:pt x="785721" y="55254"/>
                  <a:pt x="773352" y="42885"/>
                  <a:pt x="773352" y="27627"/>
                </a:cubicBezTo>
                <a:cubicBezTo>
                  <a:pt x="773352" y="12369"/>
                  <a:pt x="785721" y="0"/>
                  <a:pt x="800979" y="0"/>
                </a:cubicBezTo>
                <a:close/>
                <a:moveTo>
                  <a:pt x="690500" y="0"/>
                </a:moveTo>
                <a:cubicBezTo>
                  <a:pt x="705758" y="0"/>
                  <a:pt x="718127" y="12369"/>
                  <a:pt x="718127" y="27627"/>
                </a:cubicBezTo>
                <a:cubicBezTo>
                  <a:pt x="718127" y="42885"/>
                  <a:pt x="705758" y="55254"/>
                  <a:pt x="690500" y="55254"/>
                </a:cubicBezTo>
                <a:cubicBezTo>
                  <a:pt x="675242" y="55254"/>
                  <a:pt x="662873" y="42885"/>
                  <a:pt x="662873" y="27627"/>
                </a:cubicBezTo>
                <a:cubicBezTo>
                  <a:pt x="662873" y="12369"/>
                  <a:pt x="675242" y="0"/>
                  <a:pt x="690500" y="0"/>
                </a:cubicBezTo>
                <a:close/>
                <a:moveTo>
                  <a:pt x="580021" y="0"/>
                </a:moveTo>
                <a:cubicBezTo>
                  <a:pt x="595279" y="0"/>
                  <a:pt x="607648" y="12369"/>
                  <a:pt x="607648" y="27627"/>
                </a:cubicBezTo>
                <a:cubicBezTo>
                  <a:pt x="607648" y="42885"/>
                  <a:pt x="595279" y="55254"/>
                  <a:pt x="580021" y="55254"/>
                </a:cubicBezTo>
                <a:cubicBezTo>
                  <a:pt x="564763" y="55254"/>
                  <a:pt x="552394" y="42885"/>
                  <a:pt x="552394" y="27627"/>
                </a:cubicBezTo>
                <a:cubicBezTo>
                  <a:pt x="552394" y="12369"/>
                  <a:pt x="564763" y="0"/>
                  <a:pt x="580021" y="0"/>
                </a:cubicBezTo>
                <a:close/>
                <a:moveTo>
                  <a:pt x="469543" y="0"/>
                </a:moveTo>
                <a:cubicBezTo>
                  <a:pt x="484801" y="0"/>
                  <a:pt x="497170" y="12369"/>
                  <a:pt x="497170" y="27627"/>
                </a:cubicBezTo>
                <a:cubicBezTo>
                  <a:pt x="497170" y="42885"/>
                  <a:pt x="484801" y="55254"/>
                  <a:pt x="469543" y="55254"/>
                </a:cubicBezTo>
                <a:cubicBezTo>
                  <a:pt x="454285" y="55254"/>
                  <a:pt x="441916" y="42885"/>
                  <a:pt x="441916" y="27627"/>
                </a:cubicBezTo>
                <a:cubicBezTo>
                  <a:pt x="441916" y="12369"/>
                  <a:pt x="454285" y="0"/>
                  <a:pt x="469543" y="0"/>
                </a:cubicBezTo>
                <a:close/>
                <a:moveTo>
                  <a:pt x="359064" y="0"/>
                </a:moveTo>
                <a:cubicBezTo>
                  <a:pt x="374322" y="0"/>
                  <a:pt x="386691" y="12369"/>
                  <a:pt x="386691" y="27627"/>
                </a:cubicBezTo>
                <a:cubicBezTo>
                  <a:pt x="386691" y="42885"/>
                  <a:pt x="374322" y="55254"/>
                  <a:pt x="359064" y="55254"/>
                </a:cubicBezTo>
                <a:cubicBezTo>
                  <a:pt x="343806" y="55254"/>
                  <a:pt x="331437" y="42885"/>
                  <a:pt x="331437" y="27627"/>
                </a:cubicBezTo>
                <a:cubicBezTo>
                  <a:pt x="331437" y="12369"/>
                  <a:pt x="343806" y="0"/>
                  <a:pt x="359064" y="0"/>
                </a:cubicBezTo>
                <a:close/>
                <a:moveTo>
                  <a:pt x="248585" y="0"/>
                </a:moveTo>
                <a:cubicBezTo>
                  <a:pt x="263843" y="0"/>
                  <a:pt x="276212" y="12369"/>
                  <a:pt x="276212" y="27627"/>
                </a:cubicBezTo>
                <a:cubicBezTo>
                  <a:pt x="276212" y="42885"/>
                  <a:pt x="263843" y="55254"/>
                  <a:pt x="248585" y="55254"/>
                </a:cubicBezTo>
                <a:cubicBezTo>
                  <a:pt x="233327" y="55254"/>
                  <a:pt x="220958" y="42885"/>
                  <a:pt x="220958" y="27627"/>
                </a:cubicBezTo>
                <a:cubicBezTo>
                  <a:pt x="220958" y="12369"/>
                  <a:pt x="233327" y="0"/>
                  <a:pt x="248585" y="0"/>
                </a:cubicBezTo>
                <a:close/>
                <a:moveTo>
                  <a:pt x="138106" y="0"/>
                </a:moveTo>
                <a:cubicBezTo>
                  <a:pt x="153364" y="0"/>
                  <a:pt x="165733" y="12369"/>
                  <a:pt x="165733" y="27627"/>
                </a:cubicBezTo>
                <a:cubicBezTo>
                  <a:pt x="165733" y="42885"/>
                  <a:pt x="153364" y="55254"/>
                  <a:pt x="138106" y="55254"/>
                </a:cubicBezTo>
                <a:cubicBezTo>
                  <a:pt x="122848" y="55254"/>
                  <a:pt x="110479" y="42885"/>
                  <a:pt x="110479" y="27627"/>
                </a:cubicBezTo>
                <a:cubicBezTo>
                  <a:pt x="110479" y="12369"/>
                  <a:pt x="122848" y="0"/>
                  <a:pt x="138106" y="0"/>
                </a:cubicBezTo>
                <a:close/>
                <a:moveTo>
                  <a:pt x="27627" y="0"/>
                </a:moveTo>
                <a:cubicBezTo>
                  <a:pt x="42885" y="0"/>
                  <a:pt x="55254" y="12369"/>
                  <a:pt x="55254" y="27627"/>
                </a:cubicBezTo>
                <a:cubicBezTo>
                  <a:pt x="55254" y="42885"/>
                  <a:pt x="42885" y="55254"/>
                  <a:pt x="27627" y="55254"/>
                </a:cubicBezTo>
                <a:cubicBezTo>
                  <a:pt x="12369" y="55254"/>
                  <a:pt x="0" y="42885"/>
                  <a:pt x="0" y="27627"/>
                </a:cubicBezTo>
                <a:cubicBezTo>
                  <a:pt x="0" y="12369"/>
                  <a:pt x="12369" y="0"/>
                  <a:pt x="2762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9578027" y="5544335"/>
            <a:ext cx="1160043" cy="607785"/>
          </a:xfrm>
          <a:custGeom>
            <a:avLst/>
            <a:gdLst>
              <a:gd name="connsiteX0" fmla="*/ 1132416 w 1160043"/>
              <a:gd name="connsiteY0" fmla="*/ 552531 h 607785"/>
              <a:gd name="connsiteX1" fmla="*/ 1160043 w 1160043"/>
              <a:gd name="connsiteY1" fmla="*/ 580158 h 607785"/>
              <a:gd name="connsiteX2" fmla="*/ 1132416 w 1160043"/>
              <a:gd name="connsiteY2" fmla="*/ 607785 h 607785"/>
              <a:gd name="connsiteX3" fmla="*/ 1104789 w 1160043"/>
              <a:gd name="connsiteY3" fmla="*/ 580158 h 607785"/>
              <a:gd name="connsiteX4" fmla="*/ 1132416 w 1160043"/>
              <a:gd name="connsiteY4" fmla="*/ 552531 h 607785"/>
              <a:gd name="connsiteX5" fmla="*/ 1021937 w 1160043"/>
              <a:gd name="connsiteY5" fmla="*/ 552531 h 607785"/>
              <a:gd name="connsiteX6" fmla="*/ 1049564 w 1160043"/>
              <a:gd name="connsiteY6" fmla="*/ 580158 h 607785"/>
              <a:gd name="connsiteX7" fmla="*/ 1021937 w 1160043"/>
              <a:gd name="connsiteY7" fmla="*/ 607785 h 607785"/>
              <a:gd name="connsiteX8" fmla="*/ 994310 w 1160043"/>
              <a:gd name="connsiteY8" fmla="*/ 580158 h 607785"/>
              <a:gd name="connsiteX9" fmla="*/ 1021937 w 1160043"/>
              <a:gd name="connsiteY9" fmla="*/ 552531 h 607785"/>
              <a:gd name="connsiteX10" fmla="*/ 911458 w 1160043"/>
              <a:gd name="connsiteY10" fmla="*/ 552531 h 607785"/>
              <a:gd name="connsiteX11" fmla="*/ 939085 w 1160043"/>
              <a:gd name="connsiteY11" fmla="*/ 580158 h 607785"/>
              <a:gd name="connsiteX12" fmla="*/ 911458 w 1160043"/>
              <a:gd name="connsiteY12" fmla="*/ 607785 h 607785"/>
              <a:gd name="connsiteX13" fmla="*/ 883831 w 1160043"/>
              <a:gd name="connsiteY13" fmla="*/ 580158 h 607785"/>
              <a:gd name="connsiteX14" fmla="*/ 911458 w 1160043"/>
              <a:gd name="connsiteY14" fmla="*/ 552531 h 607785"/>
              <a:gd name="connsiteX15" fmla="*/ 800979 w 1160043"/>
              <a:gd name="connsiteY15" fmla="*/ 552531 h 607785"/>
              <a:gd name="connsiteX16" fmla="*/ 828606 w 1160043"/>
              <a:gd name="connsiteY16" fmla="*/ 580158 h 607785"/>
              <a:gd name="connsiteX17" fmla="*/ 800979 w 1160043"/>
              <a:gd name="connsiteY17" fmla="*/ 607785 h 607785"/>
              <a:gd name="connsiteX18" fmla="*/ 773352 w 1160043"/>
              <a:gd name="connsiteY18" fmla="*/ 580158 h 607785"/>
              <a:gd name="connsiteX19" fmla="*/ 800979 w 1160043"/>
              <a:gd name="connsiteY19" fmla="*/ 552531 h 607785"/>
              <a:gd name="connsiteX20" fmla="*/ 690500 w 1160043"/>
              <a:gd name="connsiteY20" fmla="*/ 552531 h 607785"/>
              <a:gd name="connsiteX21" fmla="*/ 718127 w 1160043"/>
              <a:gd name="connsiteY21" fmla="*/ 580158 h 607785"/>
              <a:gd name="connsiteX22" fmla="*/ 690500 w 1160043"/>
              <a:gd name="connsiteY22" fmla="*/ 607785 h 607785"/>
              <a:gd name="connsiteX23" fmla="*/ 662873 w 1160043"/>
              <a:gd name="connsiteY23" fmla="*/ 580158 h 607785"/>
              <a:gd name="connsiteX24" fmla="*/ 690500 w 1160043"/>
              <a:gd name="connsiteY24" fmla="*/ 552531 h 607785"/>
              <a:gd name="connsiteX25" fmla="*/ 580021 w 1160043"/>
              <a:gd name="connsiteY25" fmla="*/ 552531 h 607785"/>
              <a:gd name="connsiteX26" fmla="*/ 607648 w 1160043"/>
              <a:gd name="connsiteY26" fmla="*/ 580158 h 607785"/>
              <a:gd name="connsiteX27" fmla="*/ 580021 w 1160043"/>
              <a:gd name="connsiteY27" fmla="*/ 607785 h 607785"/>
              <a:gd name="connsiteX28" fmla="*/ 552394 w 1160043"/>
              <a:gd name="connsiteY28" fmla="*/ 580158 h 607785"/>
              <a:gd name="connsiteX29" fmla="*/ 580021 w 1160043"/>
              <a:gd name="connsiteY29" fmla="*/ 552531 h 607785"/>
              <a:gd name="connsiteX30" fmla="*/ 469543 w 1160043"/>
              <a:gd name="connsiteY30" fmla="*/ 552531 h 607785"/>
              <a:gd name="connsiteX31" fmla="*/ 497170 w 1160043"/>
              <a:gd name="connsiteY31" fmla="*/ 580158 h 607785"/>
              <a:gd name="connsiteX32" fmla="*/ 469543 w 1160043"/>
              <a:gd name="connsiteY32" fmla="*/ 607785 h 607785"/>
              <a:gd name="connsiteX33" fmla="*/ 441916 w 1160043"/>
              <a:gd name="connsiteY33" fmla="*/ 580158 h 607785"/>
              <a:gd name="connsiteX34" fmla="*/ 469543 w 1160043"/>
              <a:gd name="connsiteY34" fmla="*/ 552531 h 607785"/>
              <a:gd name="connsiteX35" fmla="*/ 359064 w 1160043"/>
              <a:gd name="connsiteY35" fmla="*/ 552531 h 607785"/>
              <a:gd name="connsiteX36" fmla="*/ 386691 w 1160043"/>
              <a:gd name="connsiteY36" fmla="*/ 580158 h 607785"/>
              <a:gd name="connsiteX37" fmla="*/ 359064 w 1160043"/>
              <a:gd name="connsiteY37" fmla="*/ 607785 h 607785"/>
              <a:gd name="connsiteX38" fmla="*/ 331437 w 1160043"/>
              <a:gd name="connsiteY38" fmla="*/ 580158 h 607785"/>
              <a:gd name="connsiteX39" fmla="*/ 359064 w 1160043"/>
              <a:gd name="connsiteY39" fmla="*/ 552531 h 607785"/>
              <a:gd name="connsiteX40" fmla="*/ 248585 w 1160043"/>
              <a:gd name="connsiteY40" fmla="*/ 552531 h 607785"/>
              <a:gd name="connsiteX41" fmla="*/ 276212 w 1160043"/>
              <a:gd name="connsiteY41" fmla="*/ 580158 h 607785"/>
              <a:gd name="connsiteX42" fmla="*/ 248585 w 1160043"/>
              <a:gd name="connsiteY42" fmla="*/ 607785 h 607785"/>
              <a:gd name="connsiteX43" fmla="*/ 220958 w 1160043"/>
              <a:gd name="connsiteY43" fmla="*/ 580158 h 607785"/>
              <a:gd name="connsiteX44" fmla="*/ 248585 w 1160043"/>
              <a:gd name="connsiteY44" fmla="*/ 552531 h 607785"/>
              <a:gd name="connsiteX45" fmla="*/ 138106 w 1160043"/>
              <a:gd name="connsiteY45" fmla="*/ 552531 h 607785"/>
              <a:gd name="connsiteX46" fmla="*/ 165733 w 1160043"/>
              <a:gd name="connsiteY46" fmla="*/ 580158 h 607785"/>
              <a:gd name="connsiteX47" fmla="*/ 138106 w 1160043"/>
              <a:gd name="connsiteY47" fmla="*/ 607785 h 607785"/>
              <a:gd name="connsiteX48" fmla="*/ 110479 w 1160043"/>
              <a:gd name="connsiteY48" fmla="*/ 580158 h 607785"/>
              <a:gd name="connsiteX49" fmla="*/ 138106 w 1160043"/>
              <a:gd name="connsiteY49" fmla="*/ 552531 h 607785"/>
              <a:gd name="connsiteX50" fmla="*/ 27627 w 1160043"/>
              <a:gd name="connsiteY50" fmla="*/ 552531 h 607785"/>
              <a:gd name="connsiteX51" fmla="*/ 55254 w 1160043"/>
              <a:gd name="connsiteY51" fmla="*/ 580158 h 607785"/>
              <a:gd name="connsiteX52" fmla="*/ 27627 w 1160043"/>
              <a:gd name="connsiteY52" fmla="*/ 607785 h 607785"/>
              <a:gd name="connsiteX53" fmla="*/ 0 w 1160043"/>
              <a:gd name="connsiteY53" fmla="*/ 580158 h 607785"/>
              <a:gd name="connsiteX54" fmla="*/ 27627 w 1160043"/>
              <a:gd name="connsiteY54" fmla="*/ 552531 h 607785"/>
              <a:gd name="connsiteX55" fmla="*/ 1132416 w 1160043"/>
              <a:gd name="connsiteY55" fmla="*/ 442025 h 607785"/>
              <a:gd name="connsiteX56" fmla="*/ 1160043 w 1160043"/>
              <a:gd name="connsiteY56" fmla="*/ 469652 h 607785"/>
              <a:gd name="connsiteX57" fmla="*/ 1132416 w 1160043"/>
              <a:gd name="connsiteY57" fmla="*/ 497279 h 607785"/>
              <a:gd name="connsiteX58" fmla="*/ 1104789 w 1160043"/>
              <a:gd name="connsiteY58" fmla="*/ 469652 h 607785"/>
              <a:gd name="connsiteX59" fmla="*/ 1132416 w 1160043"/>
              <a:gd name="connsiteY59" fmla="*/ 442025 h 607785"/>
              <a:gd name="connsiteX60" fmla="*/ 1021937 w 1160043"/>
              <a:gd name="connsiteY60" fmla="*/ 442025 h 607785"/>
              <a:gd name="connsiteX61" fmla="*/ 1049564 w 1160043"/>
              <a:gd name="connsiteY61" fmla="*/ 469652 h 607785"/>
              <a:gd name="connsiteX62" fmla="*/ 1021937 w 1160043"/>
              <a:gd name="connsiteY62" fmla="*/ 497279 h 607785"/>
              <a:gd name="connsiteX63" fmla="*/ 994310 w 1160043"/>
              <a:gd name="connsiteY63" fmla="*/ 469652 h 607785"/>
              <a:gd name="connsiteX64" fmla="*/ 1021937 w 1160043"/>
              <a:gd name="connsiteY64" fmla="*/ 442025 h 607785"/>
              <a:gd name="connsiteX65" fmla="*/ 911458 w 1160043"/>
              <a:gd name="connsiteY65" fmla="*/ 442025 h 607785"/>
              <a:gd name="connsiteX66" fmla="*/ 939085 w 1160043"/>
              <a:gd name="connsiteY66" fmla="*/ 469652 h 607785"/>
              <a:gd name="connsiteX67" fmla="*/ 911458 w 1160043"/>
              <a:gd name="connsiteY67" fmla="*/ 497279 h 607785"/>
              <a:gd name="connsiteX68" fmla="*/ 883831 w 1160043"/>
              <a:gd name="connsiteY68" fmla="*/ 469652 h 607785"/>
              <a:gd name="connsiteX69" fmla="*/ 911458 w 1160043"/>
              <a:gd name="connsiteY69" fmla="*/ 442025 h 607785"/>
              <a:gd name="connsiteX70" fmla="*/ 800979 w 1160043"/>
              <a:gd name="connsiteY70" fmla="*/ 442025 h 607785"/>
              <a:gd name="connsiteX71" fmla="*/ 828606 w 1160043"/>
              <a:gd name="connsiteY71" fmla="*/ 469652 h 607785"/>
              <a:gd name="connsiteX72" fmla="*/ 800979 w 1160043"/>
              <a:gd name="connsiteY72" fmla="*/ 497279 h 607785"/>
              <a:gd name="connsiteX73" fmla="*/ 773352 w 1160043"/>
              <a:gd name="connsiteY73" fmla="*/ 469652 h 607785"/>
              <a:gd name="connsiteX74" fmla="*/ 800979 w 1160043"/>
              <a:gd name="connsiteY74" fmla="*/ 442025 h 607785"/>
              <a:gd name="connsiteX75" fmla="*/ 690500 w 1160043"/>
              <a:gd name="connsiteY75" fmla="*/ 442025 h 607785"/>
              <a:gd name="connsiteX76" fmla="*/ 718127 w 1160043"/>
              <a:gd name="connsiteY76" fmla="*/ 469652 h 607785"/>
              <a:gd name="connsiteX77" fmla="*/ 690500 w 1160043"/>
              <a:gd name="connsiteY77" fmla="*/ 497279 h 607785"/>
              <a:gd name="connsiteX78" fmla="*/ 662873 w 1160043"/>
              <a:gd name="connsiteY78" fmla="*/ 469652 h 607785"/>
              <a:gd name="connsiteX79" fmla="*/ 690500 w 1160043"/>
              <a:gd name="connsiteY79" fmla="*/ 442025 h 607785"/>
              <a:gd name="connsiteX80" fmla="*/ 580021 w 1160043"/>
              <a:gd name="connsiteY80" fmla="*/ 442025 h 607785"/>
              <a:gd name="connsiteX81" fmla="*/ 607648 w 1160043"/>
              <a:gd name="connsiteY81" fmla="*/ 469652 h 607785"/>
              <a:gd name="connsiteX82" fmla="*/ 580021 w 1160043"/>
              <a:gd name="connsiteY82" fmla="*/ 497279 h 607785"/>
              <a:gd name="connsiteX83" fmla="*/ 552394 w 1160043"/>
              <a:gd name="connsiteY83" fmla="*/ 469652 h 607785"/>
              <a:gd name="connsiteX84" fmla="*/ 580021 w 1160043"/>
              <a:gd name="connsiteY84" fmla="*/ 442025 h 607785"/>
              <a:gd name="connsiteX85" fmla="*/ 469543 w 1160043"/>
              <a:gd name="connsiteY85" fmla="*/ 442025 h 607785"/>
              <a:gd name="connsiteX86" fmla="*/ 497170 w 1160043"/>
              <a:gd name="connsiteY86" fmla="*/ 469652 h 607785"/>
              <a:gd name="connsiteX87" fmla="*/ 469543 w 1160043"/>
              <a:gd name="connsiteY87" fmla="*/ 497279 h 607785"/>
              <a:gd name="connsiteX88" fmla="*/ 441916 w 1160043"/>
              <a:gd name="connsiteY88" fmla="*/ 469652 h 607785"/>
              <a:gd name="connsiteX89" fmla="*/ 469543 w 1160043"/>
              <a:gd name="connsiteY89" fmla="*/ 442025 h 607785"/>
              <a:gd name="connsiteX90" fmla="*/ 359064 w 1160043"/>
              <a:gd name="connsiteY90" fmla="*/ 442025 h 607785"/>
              <a:gd name="connsiteX91" fmla="*/ 386691 w 1160043"/>
              <a:gd name="connsiteY91" fmla="*/ 469652 h 607785"/>
              <a:gd name="connsiteX92" fmla="*/ 359064 w 1160043"/>
              <a:gd name="connsiteY92" fmla="*/ 497279 h 607785"/>
              <a:gd name="connsiteX93" fmla="*/ 331437 w 1160043"/>
              <a:gd name="connsiteY93" fmla="*/ 469652 h 607785"/>
              <a:gd name="connsiteX94" fmla="*/ 359064 w 1160043"/>
              <a:gd name="connsiteY94" fmla="*/ 442025 h 607785"/>
              <a:gd name="connsiteX95" fmla="*/ 248585 w 1160043"/>
              <a:gd name="connsiteY95" fmla="*/ 442025 h 607785"/>
              <a:gd name="connsiteX96" fmla="*/ 276212 w 1160043"/>
              <a:gd name="connsiteY96" fmla="*/ 469652 h 607785"/>
              <a:gd name="connsiteX97" fmla="*/ 248585 w 1160043"/>
              <a:gd name="connsiteY97" fmla="*/ 497279 h 607785"/>
              <a:gd name="connsiteX98" fmla="*/ 220958 w 1160043"/>
              <a:gd name="connsiteY98" fmla="*/ 469652 h 607785"/>
              <a:gd name="connsiteX99" fmla="*/ 248585 w 1160043"/>
              <a:gd name="connsiteY99" fmla="*/ 442025 h 607785"/>
              <a:gd name="connsiteX100" fmla="*/ 138106 w 1160043"/>
              <a:gd name="connsiteY100" fmla="*/ 442025 h 607785"/>
              <a:gd name="connsiteX101" fmla="*/ 165733 w 1160043"/>
              <a:gd name="connsiteY101" fmla="*/ 469652 h 607785"/>
              <a:gd name="connsiteX102" fmla="*/ 138106 w 1160043"/>
              <a:gd name="connsiteY102" fmla="*/ 497279 h 607785"/>
              <a:gd name="connsiteX103" fmla="*/ 110479 w 1160043"/>
              <a:gd name="connsiteY103" fmla="*/ 469652 h 607785"/>
              <a:gd name="connsiteX104" fmla="*/ 138106 w 1160043"/>
              <a:gd name="connsiteY104" fmla="*/ 442025 h 607785"/>
              <a:gd name="connsiteX105" fmla="*/ 27627 w 1160043"/>
              <a:gd name="connsiteY105" fmla="*/ 442025 h 607785"/>
              <a:gd name="connsiteX106" fmla="*/ 55254 w 1160043"/>
              <a:gd name="connsiteY106" fmla="*/ 469652 h 607785"/>
              <a:gd name="connsiteX107" fmla="*/ 27627 w 1160043"/>
              <a:gd name="connsiteY107" fmla="*/ 497279 h 607785"/>
              <a:gd name="connsiteX108" fmla="*/ 0 w 1160043"/>
              <a:gd name="connsiteY108" fmla="*/ 469652 h 607785"/>
              <a:gd name="connsiteX109" fmla="*/ 27627 w 1160043"/>
              <a:gd name="connsiteY109" fmla="*/ 442025 h 607785"/>
              <a:gd name="connsiteX110" fmla="*/ 1132416 w 1160043"/>
              <a:gd name="connsiteY110" fmla="*/ 331519 h 607785"/>
              <a:gd name="connsiteX111" fmla="*/ 1160043 w 1160043"/>
              <a:gd name="connsiteY111" fmla="*/ 359146 h 607785"/>
              <a:gd name="connsiteX112" fmla="*/ 1132416 w 1160043"/>
              <a:gd name="connsiteY112" fmla="*/ 386773 h 607785"/>
              <a:gd name="connsiteX113" fmla="*/ 1104789 w 1160043"/>
              <a:gd name="connsiteY113" fmla="*/ 359146 h 607785"/>
              <a:gd name="connsiteX114" fmla="*/ 1132416 w 1160043"/>
              <a:gd name="connsiteY114" fmla="*/ 331519 h 607785"/>
              <a:gd name="connsiteX115" fmla="*/ 1021937 w 1160043"/>
              <a:gd name="connsiteY115" fmla="*/ 331519 h 607785"/>
              <a:gd name="connsiteX116" fmla="*/ 1049564 w 1160043"/>
              <a:gd name="connsiteY116" fmla="*/ 359146 h 607785"/>
              <a:gd name="connsiteX117" fmla="*/ 1021937 w 1160043"/>
              <a:gd name="connsiteY117" fmla="*/ 386773 h 607785"/>
              <a:gd name="connsiteX118" fmla="*/ 994310 w 1160043"/>
              <a:gd name="connsiteY118" fmla="*/ 359146 h 607785"/>
              <a:gd name="connsiteX119" fmla="*/ 1021937 w 1160043"/>
              <a:gd name="connsiteY119" fmla="*/ 331519 h 607785"/>
              <a:gd name="connsiteX120" fmla="*/ 911458 w 1160043"/>
              <a:gd name="connsiteY120" fmla="*/ 331519 h 607785"/>
              <a:gd name="connsiteX121" fmla="*/ 939085 w 1160043"/>
              <a:gd name="connsiteY121" fmla="*/ 359146 h 607785"/>
              <a:gd name="connsiteX122" fmla="*/ 911458 w 1160043"/>
              <a:gd name="connsiteY122" fmla="*/ 386773 h 607785"/>
              <a:gd name="connsiteX123" fmla="*/ 883831 w 1160043"/>
              <a:gd name="connsiteY123" fmla="*/ 359146 h 607785"/>
              <a:gd name="connsiteX124" fmla="*/ 911458 w 1160043"/>
              <a:gd name="connsiteY124" fmla="*/ 331519 h 607785"/>
              <a:gd name="connsiteX125" fmla="*/ 800979 w 1160043"/>
              <a:gd name="connsiteY125" fmla="*/ 331519 h 607785"/>
              <a:gd name="connsiteX126" fmla="*/ 828606 w 1160043"/>
              <a:gd name="connsiteY126" fmla="*/ 359146 h 607785"/>
              <a:gd name="connsiteX127" fmla="*/ 800979 w 1160043"/>
              <a:gd name="connsiteY127" fmla="*/ 386773 h 607785"/>
              <a:gd name="connsiteX128" fmla="*/ 773352 w 1160043"/>
              <a:gd name="connsiteY128" fmla="*/ 359146 h 607785"/>
              <a:gd name="connsiteX129" fmla="*/ 800979 w 1160043"/>
              <a:gd name="connsiteY129" fmla="*/ 331519 h 607785"/>
              <a:gd name="connsiteX130" fmla="*/ 690500 w 1160043"/>
              <a:gd name="connsiteY130" fmla="*/ 331519 h 607785"/>
              <a:gd name="connsiteX131" fmla="*/ 718127 w 1160043"/>
              <a:gd name="connsiteY131" fmla="*/ 359146 h 607785"/>
              <a:gd name="connsiteX132" fmla="*/ 690500 w 1160043"/>
              <a:gd name="connsiteY132" fmla="*/ 386773 h 607785"/>
              <a:gd name="connsiteX133" fmla="*/ 662873 w 1160043"/>
              <a:gd name="connsiteY133" fmla="*/ 359146 h 607785"/>
              <a:gd name="connsiteX134" fmla="*/ 690500 w 1160043"/>
              <a:gd name="connsiteY134" fmla="*/ 331519 h 607785"/>
              <a:gd name="connsiteX135" fmla="*/ 580021 w 1160043"/>
              <a:gd name="connsiteY135" fmla="*/ 331519 h 607785"/>
              <a:gd name="connsiteX136" fmla="*/ 607648 w 1160043"/>
              <a:gd name="connsiteY136" fmla="*/ 359146 h 607785"/>
              <a:gd name="connsiteX137" fmla="*/ 580021 w 1160043"/>
              <a:gd name="connsiteY137" fmla="*/ 386773 h 607785"/>
              <a:gd name="connsiteX138" fmla="*/ 552394 w 1160043"/>
              <a:gd name="connsiteY138" fmla="*/ 359146 h 607785"/>
              <a:gd name="connsiteX139" fmla="*/ 580021 w 1160043"/>
              <a:gd name="connsiteY139" fmla="*/ 331519 h 607785"/>
              <a:gd name="connsiteX140" fmla="*/ 469543 w 1160043"/>
              <a:gd name="connsiteY140" fmla="*/ 331519 h 607785"/>
              <a:gd name="connsiteX141" fmla="*/ 497170 w 1160043"/>
              <a:gd name="connsiteY141" fmla="*/ 359146 h 607785"/>
              <a:gd name="connsiteX142" fmla="*/ 469543 w 1160043"/>
              <a:gd name="connsiteY142" fmla="*/ 386773 h 607785"/>
              <a:gd name="connsiteX143" fmla="*/ 441916 w 1160043"/>
              <a:gd name="connsiteY143" fmla="*/ 359146 h 607785"/>
              <a:gd name="connsiteX144" fmla="*/ 469543 w 1160043"/>
              <a:gd name="connsiteY144" fmla="*/ 331519 h 607785"/>
              <a:gd name="connsiteX145" fmla="*/ 359064 w 1160043"/>
              <a:gd name="connsiteY145" fmla="*/ 331519 h 607785"/>
              <a:gd name="connsiteX146" fmla="*/ 386691 w 1160043"/>
              <a:gd name="connsiteY146" fmla="*/ 359146 h 607785"/>
              <a:gd name="connsiteX147" fmla="*/ 359064 w 1160043"/>
              <a:gd name="connsiteY147" fmla="*/ 386773 h 607785"/>
              <a:gd name="connsiteX148" fmla="*/ 331437 w 1160043"/>
              <a:gd name="connsiteY148" fmla="*/ 359146 h 607785"/>
              <a:gd name="connsiteX149" fmla="*/ 359064 w 1160043"/>
              <a:gd name="connsiteY149" fmla="*/ 331519 h 607785"/>
              <a:gd name="connsiteX150" fmla="*/ 248585 w 1160043"/>
              <a:gd name="connsiteY150" fmla="*/ 331519 h 607785"/>
              <a:gd name="connsiteX151" fmla="*/ 276212 w 1160043"/>
              <a:gd name="connsiteY151" fmla="*/ 359146 h 607785"/>
              <a:gd name="connsiteX152" fmla="*/ 248585 w 1160043"/>
              <a:gd name="connsiteY152" fmla="*/ 386773 h 607785"/>
              <a:gd name="connsiteX153" fmla="*/ 220958 w 1160043"/>
              <a:gd name="connsiteY153" fmla="*/ 359146 h 607785"/>
              <a:gd name="connsiteX154" fmla="*/ 248585 w 1160043"/>
              <a:gd name="connsiteY154" fmla="*/ 331519 h 607785"/>
              <a:gd name="connsiteX155" fmla="*/ 138106 w 1160043"/>
              <a:gd name="connsiteY155" fmla="*/ 331519 h 607785"/>
              <a:gd name="connsiteX156" fmla="*/ 165733 w 1160043"/>
              <a:gd name="connsiteY156" fmla="*/ 359146 h 607785"/>
              <a:gd name="connsiteX157" fmla="*/ 138106 w 1160043"/>
              <a:gd name="connsiteY157" fmla="*/ 386773 h 607785"/>
              <a:gd name="connsiteX158" fmla="*/ 110479 w 1160043"/>
              <a:gd name="connsiteY158" fmla="*/ 359146 h 607785"/>
              <a:gd name="connsiteX159" fmla="*/ 138106 w 1160043"/>
              <a:gd name="connsiteY159" fmla="*/ 331519 h 607785"/>
              <a:gd name="connsiteX160" fmla="*/ 27627 w 1160043"/>
              <a:gd name="connsiteY160" fmla="*/ 331519 h 607785"/>
              <a:gd name="connsiteX161" fmla="*/ 55254 w 1160043"/>
              <a:gd name="connsiteY161" fmla="*/ 359146 h 607785"/>
              <a:gd name="connsiteX162" fmla="*/ 27627 w 1160043"/>
              <a:gd name="connsiteY162" fmla="*/ 386773 h 607785"/>
              <a:gd name="connsiteX163" fmla="*/ 0 w 1160043"/>
              <a:gd name="connsiteY163" fmla="*/ 359146 h 607785"/>
              <a:gd name="connsiteX164" fmla="*/ 27627 w 1160043"/>
              <a:gd name="connsiteY164" fmla="*/ 331519 h 607785"/>
              <a:gd name="connsiteX165" fmla="*/ 1132416 w 1160043"/>
              <a:gd name="connsiteY165" fmla="*/ 221012 h 607785"/>
              <a:gd name="connsiteX166" fmla="*/ 1160043 w 1160043"/>
              <a:gd name="connsiteY166" fmla="*/ 248639 h 607785"/>
              <a:gd name="connsiteX167" fmla="*/ 1132416 w 1160043"/>
              <a:gd name="connsiteY167" fmla="*/ 276266 h 607785"/>
              <a:gd name="connsiteX168" fmla="*/ 1104789 w 1160043"/>
              <a:gd name="connsiteY168" fmla="*/ 248639 h 607785"/>
              <a:gd name="connsiteX169" fmla="*/ 1132416 w 1160043"/>
              <a:gd name="connsiteY169" fmla="*/ 221012 h 607785"/>
              <a:gd name="connsiteX170" fmla="*/ 1021937 w 1160043"/>
              <a:gd name="connsiteY170" fmla="*/ 221012 h 607785"/>
              <a:gd name="connsiteX171" fmla="*/ 1049564 w 1160043"/>
              <a:gd name="connsiteY171" fmla="*/ 248639 h 607785"/>
              <a:gd name="connsiteX172" fmla="*/ 1021937 w 1160043"/>
              <a:gd name="connsiteY172" fmla="*/ 276266 h 607785"/>
              <a:gd name="connsiteX173" fmla="*/ 994310 w 1160043"/>
              <a:gd name="connsiteY173" fmla="*/ 248639 h 607785"/>
              <a:gd name="connsiteX174" fmla="*/ 1021937 w 1160043"/>
              <a:gd name="connsiteY174" fmla="*/ 221012 h 607785"/>
              <a:gd name="connsiteX175" fmla="*/ 911458 w 1160043"/>
              <a:gd name="connsiteY175" fmla="*/ 221012 h 607785"/>
              <a:gd name="connsiteX176" fmla="*/ 939085 w 1160043"/>
              <a:gd name="connsiteY176" fmla="*/ 248639 h 607785"/>
              <a:gd name="connsiteX177" fmla="*/ 911458 w 1160043"/>
              <a:gd name="connsiteY177" fmla="*/ 276266 h 607785"/>
              <a:gd name="connsiteX178" fmla="*/ 883831 w 1160043"/>
              <a:gd name="connsiteY178" fmla="*/ 248639 h 607785"/>
              <a:gd name="connsiteX179" fmla="*/ 911458 w 1160043"/>
              <a:gd name="connsiteY179" fmla="*/ 221012 h 607785"/>
              <a:gd name="connsiteX180" fmla="*/ 800979 w 1160043"/>
              <a:gd name="connsiteY180" fmla="*/ 221012 h 607785"/>
              <a:gd name="connsiteX181" fmla="*/ 828606 w 1160043"/>
              <a:gd name="connsiteY181" fmla="*/ 248639 h 607785"/>
              <a:gd name="connsiteX182" fmla="*/ 800979 w 1160043"/>
              <a:gd name="connsiteY182" fmla="*/ 276266 h 607785"/>
              <a:gd name="connsiteX183" fmla="*/ 773352 w 1160043"/>
              <a:gd name="connsiteY183" fmla="*/ 248639 h 607785"/>
              <a:gd name="connsiteX184" fmla="*/ 800979 w 1160043"/>
              <a:gd name="connsiteY184" fmla="*/ 221012 h 607785"/>
              <a:gd name="connsiteX185" fmla="*/ 690500 w 1160043"/>
              <a:gd name="connsiteY185" fmla="*/ 221012 h 607785"/>
              <a:gd name="connsiteX186" fmla="*/ 718127 w 1160043"/>
              <a:gd name="connsiteY186" fmla="*/ 248639 h 607785"/>
              <a:gd name="connsiteX187" fmla="*/ 690500 w 1160043"/>
              <a:gd name="connsiteY187" fmla="*/ 276266 h 607785"/>
              <a:gd name="connsiteX188" fmla="*/ 662873 w 1160043"/>
              <a:gd name="connsiteY188" fmla="*/ 248639 h 607785"/>
              <a:gd name="connsiteX189" fmla="*/ 690500 w 1160043"/>
              <a:gd name="connsiteY189" fmla="*/ 221012 h 607785"/>
              <a:gd name="connsiteX190" fmla="*/ 580021 w 1160043"/>
              <a:gd name="connsiteY190" fmla="*/ 221012 h 607785"/>
              <a:gd name="connsiteX191" fmla="*/ 607648 w 1160043"/>
              <a:gd name="connsiteY191" fmla="*/ 248639 h 607785"/>
              <a:gd name="connsiteX192" fmla="*/ 580021 w 1160043"/>
              <a:gd name="connsiteY192" fmla="*/ 276266 h 607785"/>
              <a:gd name="connsiteX193" fmla="*/ 552394 w 1160043"/>
              <a:gd name="connsiteY193" fmla="*/ 248639 h 607785"/>
              <a:gd name="connsiteX194" fmla="*/ 580021 w 1160043"/>
              <a:gd name="connsiteY194" fmla="*/ 221012 h 607785"/>
              <a:gd name="connsiteX195" fmla="*/ 469543 w 1160043"/>
              <a:gd name="connsiteY195" fmla="*/ 221012 h 607785"/>
              <a:gd name="connsiteX196" fmla="*/ 497170 w 1160043"/>
              <a:gd name="connsiteY196" fmla="*/ 248639 h 607785"/>
              <a:gd name="connsiteX197" fmla="*/ 469543 w 1160043"/>
              <a:gd name="connsiteY197" fmla="*/ 276266 h 607785"/>
              <a:gd name="connsiteX198" fmla="*/ 441916 w 1160043"/>
              <a:gd name="connsiteY198" fmla="*/ 248639 h 607785"/>
              <a:gd name="connsiteX199" fmla="*/ 469543 w 1160043"/>
              <a:gd name="connsiteY199" fmla="*/ 221012 h 607785"/>
              <a:gd name="connsiteX200" fmla="*/ 359064 w 1160043"/>
              <a:gd name="connsiteY200" fmla="*/ 221012 h 607785"/>
              <a:gd name="connsiteX201" fmla="*/ 386691 w 1160043"/>
              <a:gd name="connsiteY201" fmla="*/ 248639 h 607785"/>
              <a:gd name="connsiteX202" fmla="*/ 359064 w 1160043"/>
              <a:gd name="connsiteY202" fmla="*/ 276266 h 607785"/>
              <a:gd name="connsiteX203" fmla="*/ 331437 w 1160043"/>
              <a:gd name="connsiteY203" fmla="*/ 248639 h 607785"/>
              <a:gd name="connsiteX204" fmla="*/ 359064 w 1160043"/>
              <a:gd name="connsiteY204" fmla="*/ 221012 h 607785"/>
              <a:gd name="connsiteX205" fmla="*/ 248585 w 1160043"/>
              <a:gd name="connsiteY205" fmla="*/ 221012 h 607785"/>
              <a:gd name="connsiteX206" fmla="*/ 276212 w 1160043"/>
              <a:gd name="connsiteY206" fmla="*/ 248639 h 607785"/>
              <a:gd name="connsiteX207" fmla="*/ 248585 w 1160043"/>
              <a:gd name="connsiteY207" fmla="*/ 276266 h 607785"/>
              <a:gd name="connsiteX208" fmla="*/ 220958 w 1160043"/>
              <a:gd name="connsiteY208" fmla="*/ 248639 h 607785"/>
              <a:gd name="connsiteX209" fmla="*/ 248585 w 1160043"/>
              <a:gd name="connsiteY209" fmla="*/ 221012 h 607785"/>
              <a:gd name="connsiteX210" fmla="*/ 138106 w 1160043"/>
              <a:gd name="connsiteY210" fmla="*/ 221012 h 607785"/>
              <a:gd name="connsiteX211" fmla="*/ 165733 w 1160043"/>
              <a:gd name="connsiteY211" fmla="*/ 248639 h 607785"/>
              <a:gd name="connsiteX212" fmla="*/ 138106 w 1160043"/>
              <a:gd name="connsiteY212" fmla="*/ 276266 h 607785"/>
              <a:gd name="connsiteX213" fmla="*/ 110479 w 1160043"/>
              <a:gd name="connsiteY213" fmla="*/ 248639 h 607785"/>
              <a:gd name="connsiteX214" fmla="*/ 138106 w 1160043"/>
              <a:gd name="connsiteY214" fmla="*/ 221012 h 607785"/>
              <a:gd name="connsiteX215" fmla="*/ 27627 w 1160043"/>
              <a:gd name="connsiteY215" fmla="*/ 221012 h 607785"/>
              <a:gd name="connsiteX216" fmla="*/ 55254 w 1160043"/>
              <a:gd name="connsiteY216" fmla="*/ 248639 h 607785"/>
              <a:gd name="connsiteX217" fmla="*/ 27627 w 1160043"/>
              <a:gd name="connsiteY217" fmla="*/ 276266 h 607785"/>
              <a:gd name="connsiteX218" fmla="*/ 0 w 1160043"/>
              <a:gd name="connsiteY218" fmla="*/ 248639 h 607785"/>
              <a:gd name="connsiteX219" fmla="*/ 27627 w 1160043"/>
              <a:gd name="connsiteY219" fmla="*/ 221012 h 607785"/>
              <a:gd name="connsiteX220" fmla="*/ 1132416 w 1160043"/>
              <a:gd name="connsiteY220" fmla="*/ 110506 h 607785"/>
              <a:gd name="connsiteX221" fmla="*/ 1160043 w 1160043"/>
              <a:gd name="connsiteY221" fmla="*/ 138133 h 607785"/>
              <a:gd name="connsiteX222" fmla="*/ 1132416 w 1160043"/>
              <a:gd name="connsiteY222" fmla="*/ 165760 h 607785"/>
              <a:gd name="connsiteX223" fmla="*/ 1104789 w 1160043"/>
              <a:gd name="connsiteY223" fmla="*/ 138133 h 607785"/>
              <a:gd name="connsiteX224" fmla="*/ 1132416 w 1160043"/>
              <a:gd name="connsiteY224" fmla="*/ 110506 h 607785"/>
              <a:gd name="connsiteX225" fmla="*/ 1021937 w 1160043"/>
              <a:gd name="connsiteY225" fmla="*/ 110506 h 607785"/>
              <a:gd name="connsiteX226" fmla="*/ 1049564 w 1160043"/>
              <a:gd name="connsiteY226" fmla="*/ 138133 h 607785"/>
              <a:gd name="connsiteX227" fmla="*/ 1021937 w 1160043"/>
              <a:gd name="connsiteY227" fmla="*/ 165760 h 607785"/>
              <a:gd name="connsiteX228" fmla="*/ 994310 w 1160043"/>
              <a:gd name="connsiteY228" fmla="*/ 138133 h 607785"/>
              <a:gd name="connsiteX229" fmla="*/ 1021937 w 1160043"/>
              <a:gd name="connsiteY229" fmla="*/ 110506 h 607785"/>
              <a:gd name="connsiteX230" fmla="*/ 911458 w 1160043"/>
              <a:gd name="connsiteY230" fmla="*/ 110506 h 607785"/>
              <a:gd name="connsiteX231" fmla="*/ 939085 w 1160043"/>
              <a:gd name="connsiteY231" fmla="*/ 138133 h 607785"/>
              <a:gd name="connsiteX232" fmla="*/ 911458 w 1160043"/>
              <a:gd name="connsiteY232" fmla="*/ 165760 h 607785"/>
              <a:gd name="connsiteX233" fmla="*/ 883831 w 1160043"/>
              <a:gd name="connsiteY233" fmla="*/ 138133 h 607785"/>
              <a:gd name="connsiteX234" fmla="*/ 911458 w 1160043"/>
              <a:gd name="connsiteY234" fmla="*/ 110506 h 607785"/>
              <a:gd name="connsiteX235" fmla="*/ 800979 w 1160043"/>
              <a:gd name="connsiteY235" fmla="*/ 110506 h 607785"/>
              <a:gd name="connsiteX236" fmla="*/ 828606 w 1160043"/>
              <a:gd name="connsiteY236" fmla="*/ 138133 h 607785"/>
              <a:gd name="connsiteX237" fmla="*/ 800979 w 1160043"/>
              <a:gd name="connsiteY237" fmla="*/ 165760 h 607785"/>
              <a:gd name="connsiteX238" fmla="*/ 773352 w 1160043"/>
              <a:gd name="connsiteY238" fmla="*/ 138133 h 607785"/>
              <a:gd name="connsiteX239" fmla="*/ 800979 w 1160043"/>
              <a:gd name="connsiteY239" fmla="*/ 110506 h 607785"/>
              <a:gd name="connsiteX240" fmla="*/ 690500 w 1160043"/>
              <a:gd name="connsiteY240" fmla="*/ 110506 h 607785"/>
              <a:gd name="connsiteX241" fmla="*/ 718127 w 1160043"/>
              <a:gd name="connsiteY241" fmla="*/ 138133 h 607785"/>
              <a:gd name="connsiteX242" fmla="*/ 690500 w 1160043"/>
              <a:gd name="connsiteY242" fmla="*/ 165760 h 607785"/>
              <a:gd name="connsiteX243" fmla="*/ 662873 w 1160043"/>
              <a:gd name="connsiteY243" fmla="*/ 138133 h 607785"/>
              <a:gd name="connsiteX244" fmla="*/ 690500 w 1160043"/>
              <a:gd name="connsiteY244" fmla="*/ 110506 h 607785"/>
              <a:gd name="connsiteX245" fmla="*/ 580021 w 1160043"/>
              <a:gd name="connsiteY245" fmla="*/ 110506 h 607785"/>
              <a:gd name="connsiteX246" fmla="*/ 607648 w 1160043"/>
              <a:gd name="connsiteY246" fmla="*/ 138133 h 607785"/>
              <a:gd name="connsiteX247" fmla="*/ 580021 w 1160043"/>
              <a:gd name="connsiteY247" fmla="*/ 165760 h 607785"/>
              <a:gd name="connsiteX248" fmla="*/ 552394 w 1160043"/>
              <a:gd name="connsiteY248" fmla="*/ 138133 h 607785"/>
              <a:gd name="connsiteX249" fmla="*/ 580021 w 1160043"/>
              <a:gd name="connsiteY249" fmla="*/ 110506 h 607785"/>
              <a:gd name="connsiteX250" fmla="*/ 469543 w 1160043"/>
              <a:gd name="connsiteY250" fmla="*/ 110506 h 607785"/>
              <a:gd name="connsiteX251" fmla="*/ 497170 w 1160043"/>
              <a:gd name="connsiteY251" fmla="*/ 138133 h 607785"/>
              <a:gd name="connsiteX252" fmla="*/ 469543 w 1160043"/>
              <a:gd name="connsiteY252" fmla="*/ 165760 h 607785"/>
              <a:gd name="connsiteX253" fmla="*/ 441916 w 1160043"/>
              <a:gd name="connsiteY253" fmla="*/ 138133 h 607785"/>
              <a:gd name="connsiteX254" fmla="*/ 469543 w 1160043"/>
              <a:gd name="connsiteY254" fmla="*/ 110506 h 607785"/>
              <a:gd name="connsiteX255" fmla="*/ 359064 w 1160043"/>
              <a:gd name="connsiteY255" fmla="*/ 110506 h 607785"/>
              <a:gd name="connsiteX256" fmla="*/ 386691 w 1160043"/>
              <a:gd name="connsiteY256" fmla="*/ 138133 h 607785"/>
              <a:gd name="connsiteX257" fmla="*/ 359064 w 1160043"/>
              <a:gd name="connsiteY257" fmla="*/ 165760 h 607785"/>
              <a:gd name="connsiteX258" fmla="*/ 331437 w 1160043"/>
              <a:gd name="connsiteY258" fmla="*/ 138133 h 607785"/>
              <a:gd name="connsiteX259" fmla="*/ 359064 w 1160043"/>
              <a:gd name="connsiteY259" fmla="*/ 110506 h 607785"/>
              <a:gd name="connsiteX260" fmla="*/ 248585 w 1160043"/>
              <a:gd name="connsiteY260" fmla="*/ 110506 h 607785"/>
              <a:gd name="connsiteX261" fmla="*/ 276212 w 1160043"/>
              <a:gd name="connsiteY261" fmla="*/ 138133 h 607785"/>
              <a:gd name="connsiteX262" fmla="*/ 248585 w 1160043"/>
              <a:gd name="connsiteY262" fmla="*/ 165760 h 607785"/>
              <a:gd name="connsiteX263" fmla="*/ 220958 w 1160043"/>
              <a:gd name="connsiteY263" fmla="*/ 138133 h 607785"/>
              <a:gd name="connsiteX264" fmla="*/ 248585 w 1160043"/>
              <a:gd name="connsiteY264" fmla="*/ 110506 h 607785"/>
              <a:gd name="connsiteX265" fmla="*/ 138106 w 1160043"/>
              <a:gd name="connsiteY265" fmla="*/ 110506 h 607785"/>
              <a:gd name="connsiteX266" fmla="*/ 165733 w 1160043"/>
              <a:gd name="connsiteY266" fmla="*/ 138133 h 607785"/>
              <a:gd name="connsiteX267" fmla="*/ 138106 w 1160043"/>
              <a:gd name="connsiteY267" fmla="*/ 165760 h 607785"/>
              <a:gd name="connsiteX268" fmla="*/ 110479 w 1160043"/>
              <a:gd name="connsiteY268" fmla="*/ 138133 h 607785"/>
              <a:gd name="connsiteX269" fmla="*/ 138106 w 1160043"/>
              <a:gd name="connsiteY269" fmla="*/ 110506 h 607785"/>
              <a:gd name="connsiteX270" fmla="*/ 27627 w 1160043"/>
              <a:gd name="connsiteY270" fmla="*/ 110506 h 607785"/>
              <a:gd name="connsiteX271" fmla="*/ 55254 w 1160043"/>
              <a:gd name="connsiteY271" fmla="*/ 138133 h 607785"/>
              <a:gd name="connsiteX272" fmla="*/ 27627 w 1160043"/>
              <a:gd name="connsiteY272" fmla="*/ 165760 h 607785"/>
              <a:gd name="connsiteX273" fmla="*/ 0 w 1160043"/>
              <a:gd name="connsiteY273" fmla="*/ 138133 h 607785"/>
              <a:gd name="connsiteX274" fmla="*/ 27627 w 1160043"/>
              <a:gd name="connsiteY274" fmla="*/ 110506 h 607785"/>
              <a:gd name="connsiteX275" fmla="*/ 1132416 w 1160043"/>
              <a:gd name="connsiteY275" fmla="*/ 0 h 607785"/>
              <a:gd name="connsiteX276" fmla="*/ 1160043 w 1160043"/>
              <a:gd name="connsiteY276" fmla="*/ 27627 h 607785"/>
              <a:gd name="connsiteX277" fmla="*/ 1132416 w 1160043"/>
              <a:gd name="connsiteY277" fmla="*/ 55254 h 607785"/>
              <a:gd name="connsiteX278" fmla="*/ 1104789 w 1160043"/>
              <a:gd name="connsiteY278" fmla="*/ 27627 h 607785"/>
              <a:gd name="connsiteX279" fmla="*/ 1132416 w 1160043"/>
              <a:gd name="connsiteY279" fmla="*/ 0 h 607785"/>
              <a:gd name="connsiteX280" fmla="*/ 1021937 w 1160043"/>
              <a:gd name="connsiteY280" fmla="*/ 0 h 607785"/>
              <a:gd name="connsiteX281" fmla="*/ 1049564 w 1160043"/>
              <a:gd name="connsiteY281" fmla="*/ 27627 h 607785"/>
              <a:gd name="connsiteX282" fmla="*/ 1021937 w 1160043"/>
              <a:gd name="connsiteY282" fmla="*/ 55254 h 607785"/>
              <a:gd name="connsiteX283" fmla="*/ 994310 w 1160043"/>
              <a:gd name="connsiteY283" fmla="*/ 27627 h 607785"/>
              <a:gd name="connsiteX284" fmla="*/ 1021937 w 1160043"/>
              <a:gd name="connsiteY284" fmla="*/ 0 h 607785"/>
              <a:gd name="connsiteX285" fmla="*/ 911458 w 1160043"/>
              <a:gd name="connsiteY285" fmla="*/ 0 h 607785"/>
              <a:gd name="connsiteX286" fmla="*/ 939085 w 1160043"/>
              <a:gd name="connsiteY286" fmla="*/ 27627 h 607785"/>
              <a:gd name="connsiteX287" fmla="*/ 911458 w 1160043"/>
              <a:gd name="connsiteY287" fmla="*/ 55254 h 607785"/>
              <a:gd name="connsiteX288" fmla="*/ 883831 w 1160043"/>
              <a:gd name="connsiteY288" fmla="*/ 27627 h 607785"/>
              <a:gd name="connsiteX289" fmla="*/ 911458 w 1160043"/>
              <a:gd name="connsiteY289" fmla="*/ 0 h 607785"/>
              <a:gd name="connsiteX290" fmla="*/ 800979 w 1160043"/>
              <a:gd name="connsiteY290" fmla="*/ 0 h 607785"/>
              <a:gd name="connsiteX291" fmla="*/ 828606 w 1160043"/>
              <a:gd name="connsiteY291" fmla="*/ 27627 h 607785"/>
              <a:gd name="connsiteX292" fmla="*/ 800979 w 1160043"/>
              <a:gd name="connsiteY292" fmla="*/ 55254 h 607785"/>
              <a:gd name="connsiteX293" fmla="*/ 773352 w 1160043"/>
              <a:gd name="connsiteY293" fmla="*/ 27627 h 607785"/>
              <a:gd name="connsiteX294" fmla="*/ 800979 w 1160043"/>
              <a:gd name="connsiteY294" fmla="*/ 0 h 607785"/>
              <a:gd name="connsiteX295" fmla="*/ 690500 w 1160043"/>
              <a:gd name="connsiteY295" fmla="*/ 0 h 607785"/>
              <a:gd name="connsiteX296" fmla="*/ 718127 w 1160043"/>
              <a:gd name="connsiteY296" fmla="*/ 27627 h 607785"/>
              <a:gd name="connsiteX297" fmla="*/ 690500 w 1160043"/>
              <a:gd name="connsiteY297" fmla="*/ 55254 h 607785"/>
              <a:gd name="connsiteX298" fmla="*/ 662873 w 1160043"/>
              <a:gd name="connsiteY298" fmla="*/ 27627 h 607785"/>
              <a:gd name="connsiteX299" fmla="*/ 690500 w 1160043"/>
              <a:gd name="connsiteY299" fmla="*/ 0 h 607785"/>
              <a:gd name="connsiteX300" fmla="*/ 580021 w 1160043"/>
              <a:gd name="connsiteY300" fmla="*/ 0 h 607785"/>
              <a:gd name="connsiteX301" fmla="*/ 607648 w 1160043"/>
              <a:gd name="connsiteY301" fmla="*/ 27627 h 607785"/>
              <a:gd name="connsiteX302" fmla="*/ 580021 w 1160043"/>
              <a:gd name="connsiteY302" fmla="*/ 55254 h 607785"/>
              <a:gd name="connsiteX303" fmla="*/ 552394 w 1160043"/>
              <a:gd name="connsiteY303" fmla="*/ 27627 h 607785"/>
              <a:gd name="connsiteX304" fmla="*/ 580021 w 1160043"/>
              <a:gd name="connsiteY304" fmla="*/ 0 h 607785"/>
              <a:gd name="connsiteX305" fmla="*/ 469543 w 1160043"/>
              <a:gd name="connsiteY305" fmla="*/ 0 h 607785"/>
              <a:gd name="connsiteX306" fmla="*/ 497170 w 1160043"/>
              <a:gd name="connsiteY306" fmla="*/ 27627 h 607785"/>
              <a:gd name="connsiteX307" fmla="*/ 469543 w 1160043"/>
              <a:gd name="connsiteY307" fmla="*/ 55254 h 607785"/>
              <a:gd name="connsiteX308" fmla="*/ 441916 w 1160043"/>
              <a:gd name="connsiteY308" fmla="*/ 27627 h 607785"/>
              <a:gd name="connsiteX309" fmla="*/ 469543 w 1160043"/>
              <a:gd name="connsiteY309" fmla="*/ 0 h 607785"/>
              <a:gd name="connsiteX310" fmla="*/ 359064 w 1160043"/>
              <a:gd name="connsiteY310" fmla="*/ 0 h 607785"/>
              <a:gd name="connsiteX311" fmla="*/ 386691 w 1160043"/>
              <a:gd name="connsiteY311" fmla="*/ 27627 h 607785"/>
              <a:gd name="connsiteX312" fmla="*/ 359064 w 1160043"/>
              <a:gd name="connsiteY312" fmla="*/ 55254 h 607785"/>
              <a:gd name="connsiteX313" fmla="*/ 331437 w 1160043"/>
              <a:gd name="connsiteY313" fmla="*/ 27627 h 607785"/>
              <a:gd name="connsiteX314" fmla="*/ 359064 w 1160043"/>
              <a:gd name="connsiteY314" fmla="*/ 0 h 607785"/>
              <a:gd name="connsiteX315" fmla="*/ 248585 w 1160043"/>
              <a:gd name="connsiteY315" fmla="*/ 0 h 607785"/>
              <a:gd name="connsiteX316" fmla="*/ 276212 w 1160043"/>
              <a:gd name="connsiteY316" fmla="*/ 27627 h 607785"/>
              <a:gd name="connsiteX317" fmla="*/ 248585 w 1160043"/>
              <a:gd name="connsiteY317" fmla="*/ 55254 h 607785"/>
              <a:gd name="connsiteX318" fmla="*/ 220958 w 1160043"/>
              <a:gd name="connsiteY318" fmla="*/ 27627 h 607785"/>
              <a:gd name="connsiteX319" fmla="*/ 248585 w 1160043"/>
              <a:gd name="connsiteY319" fmla="*/ 0 h 607785"/>
              <a:gd name="connsiteX320" fmla="*/ 138106 w 1160043"/>
              <a:gd name="connsiteY320" fmla="*/ 0 h 607785"/>
              <a:gd name="connsiteX321" fmla="*/ 165733 w 1160043"/>
              <a:gd name="connsiteY321" fmla="*/ 27627 h 607785"/>
              <a:gd name="connsiteX322" fmla="*/ 138106 w 1160043"/>
              <a:gd name="connsiteY322" fmla="*/ 55254 h 607785"/>
              <a:gd name="connsiteX323" fmla="*/ 110479 w 1160043"/>
              <a:gd name="connsiteY323" fmla="*/ 27627 h 607785"/>
              <a:gd name="connsiteX324" fmla="*/ 138106 w 1160043"/>
              <a:gd name="connsiteY324" fmla="*/ 0 h 607785"/>
              <a:gd name="connsiteX325" fmla="*/ 27627 w 1160043"/>
              <a:gd name="connsiteY325" fmla="*/ 0 h 607785"/>
              <a:gd name="connsiteX326" fmla="*/ 55254 w 1160043"/>
              <a:gd name="connsiteY326" fmla="*/ 27627 h 607785"/>
              <a:gd name="connsiteX327" fmla="*/ 27627 w 1160043"/>
              <a:gd name="connsiteY327" fmla="*/ 55254 h 607785"/>
              <a:gd name="connsiteX328" fmla="*/ 0 w 1160043"/>
              <a:gd name="connsiteY328" fmla="*/ 27627 h 607785"/>
              <a:gd name="connsiteX329" fmla="*/ 27627 w 1160043"/>
              <a:gd name="connsiteY329" fmla="*/ 0 h 607785"/>
            </a:gdLst>
            <a:rect l="l" t="t" r="r" b="b"/>
            <a:pathLst>
              <a:path w="1160043" h="607785">
                <a:moveTo>
                  <a:pt x="1132416" y="552531"/>
                </a:moveTo>
                <a:cubicBezTo>
                  <a:pt x="1147674" y="552531"/>
                  <a:pt x="1160043" y="564900"/>
                  <a:pt x="1160043" y="580158"/>
                </a:cubicBezTo>
                <a:cubicBezTo>
                  <a:pt x="1160043" y="595416"/>
                  <a:pt x="1147674" y="607785"/>
                  <a:pt x="1132416" y="607785"/>
                </a:cubicBezTo>
                <a:cubicBezTo>
                  <a:pt x="1117158" y="607785"/>
                  <a:pt x="1104789" y="595416"/>
                  <a:pt x="1104789" y="580158"/>
                </a:cubicBezTo>
                <a:cubicBezTo>
                  <a:pt x="1104789" y="564900"/>
                  <a:pt x="1117158" y="552531"/>
                  <a:pt x="1132416" y="552531"/>
                </a:cubicBezTo>
                <a:close/>
                <a:moveTo>
                  <a:pt x="1021937" y="552531"/>
                </a:moveTo>
                <a:cubicBezTo>
                  <a:pt x="1037195" y="552531"/>
                  <a:pt x="1049564" y="564900"/>
                  <a:pt x="1049564" y="580158"/>
                </a:cubicBezTo>
                <a:cubicBezTo>
                  <a:pt x="1049564" y="595416"/>
                  <a:pt x="1037195" y="607785"/>
                  <a:pt x="1021937" y="607785"/>
                </a:cubicBezTo>
                <a:cubicBezTo>
                  <a:pt x="1006679" y="607785"/>
                  <a:pt x="994310" y="595416"/>
                  <a:pt x="994310" y="580158"/>
                </a:cubicBezTo>
                <a:cubicBezTo>
                  <a:pt x="994310" y="564900"/>
                  <a:pt x="1006679" y="552531"/>
                  <a:pt x="1021937" y="552531"/>
                </a:cubicBezTo>
                <a:close/>
                <a:moveTo>
                  <a:pt x="911458" y="552531"/>
                </a:moveTo>
                <a:cubicBezTo>
                  <a:pt x="926716" y="552531"/>
                  <a:pt x="939085" y="564900"/>
                  <a:pt x="939085" y="580158"/>
                </a:cubicBezTo>
                <a:cubicBezTo>
                  <a:pt x="939085" y="595416"/>
                  <a:pt x="926716" y="607785"/>
                  <a:pt x="911458" y="607785"/>
                </a:cubicBezTo>
                <a:cubicBezTo>
                  <a:pt x="896200" y="607785"/>
                  <a:pt x="883831" y="595416"/>
                  <a:pt x="883831" y="580158"/>
                </a:cubicBezTo>
                <a:cubicBezTo>
                  <a:pt x="883831" y="564900"/>
                  <a:pt x="896200" y="552531"/>
                  <a:pt x="911458" y="552531"/>
                </a:cubicBezTo>
                <a:close/>
                <a:moveTo>
                  <a:pt x="800979" y="552531"/>
                </a:moveTo>
                <a:cubicBezTo>
                  <a:pt x="816237" y="552531"/>
                  <a:pt x="828606" y="564900"/>
                  <a:pt x="828606" y="580158"/>
                </a:cubicBezTo>
                <a:cubicBezTo>
                  <a:pt x="828606" y="595416"/>
                  <a:pt x="816237" y="607785"/>
                  <a:pt x="800979" y="607785"/>
                </a:cubicBezTo>
                <a:cubicBezTo>
                  <a:pt x="785721" y="607785"/>
                  <a:pt x="773352" y="595416"/>
                  <a:pt x="773352" y="580158"/>
                </a:cubicBezTo>
                <a:cubicBezTo>
                  <a:pt x="773352" y="564900"/>
                  <a:pt x="785721" y="552531"/>
                  <a:pt x="800979" y="552531"/>
                </a:cubicBezTo>
                <a:close/>
                <a:moveTo>
                  <a:pt x="690500" y="552531"/>
                </a:moveTo>
                <a:cubicBezTo>
                  <a:pt x="705758" y="552531"/>
                  <a:pt x="718127" y="564900"/>
                  <a:pt x="718127" y="580158"/>
                </a:cubicBezTo>
                <a:cubicBezTo>
                  <a:pt x="718127" y="595416"/>
                  <a:pt x="705758" y="607785"/>
                  <a:pt x="690500" y="607785"/>
                </a:cubicBezTo>
                <a:cubicBezTo>
                  <a:pt x="675242" y="607785"/>
                  <a:pt x="662873" y="595416"/>
                  <a:pt x="662873" y="580158"/>
                </a:cubicBezTo>
                <a:cubicBezTo>
                  <a:pt x="662873" y="564900"/>
                  <a:pt x="675242" y="552531"/>
                  <a:pt x="690500" y="552531"/>
                </a:cubicBezTo>
                <a:close/>
                <a:moveTo>
                  <a:pt x="580021" y="552531"/>
                </a:moveTo>
                <a:cubicBezTo>
                  <a:pt x="595279" y="552531"/>
                  <a:pt x="607648" y="564900"/>
                  <a:pt x="607648" y="580158"/>
                </a:cubicBezTo>
                <a:cubicBezTo>
                  <a:pt x="607648" y="595416"/>
                  <a:pt x="595279" y="607785"/>
                  <a:pt x="580021" y="607785"/>
                </a:cubicBezTo>
                <a:cubicBezTo>
                  <a:pt x="564763" y="607785"/>
                  <a:pt x="552394" y="595416"/>
                  <a:pt x="552394" y="580158"/>
                </a:cubicBezTo>
                <a:cubicBezTo>
                  <a:pt x="552394" y="564900"/>
                  <a:pt x="564763" y="552531"/>
                  <a:pt x="580021" y="552531"/>
                </a:cubicBezTo>
                <a:close/>
                <a:moveTo>
                  <a:pt x="469543" y="552531"/>
                </a:moveTo>
                <a:cubicBezTo>
                  <a:pt x="484801" y="552531"/>
                  <a:pt x="497170" y="564900"/>
                  <a:pt x="497170" y="580158"/>
                </a:cubicBezTo>
                <a:cubicBezTo>
                  <a:pt x="497170" y="595416"/>
                  <a:pt x="484801" y="607785"/>
                  <a:pt x="469543" y="607785"/>
                </a:cubicBezTo>
                <a:cubicBezTo>
                  <a:pt x="454285" y="607785"/>
                  <a:pt x="441916" y="595416"/>
                  <a:pt x="441916" y="580158"/>
                </a:cubicBezTo>
                <a:cubicBezTo>
                  <a:pt x="441916" y="564900"/>
                  <a:pt x="454285" y="552531"/>
                  <a:pt x="469543" y="552531"/>
                </a:cubicBezTo>
                <a:close/>
                <a:moveTo>
                  <a:pt x="359064" y="552531"/>
                </a:moveTo>
                <a:cubicBezTo>
                  <a:pt x="374322" y="552531"/>
                  <a:pt x="386691" y="564900"/>
                  <a:pt x="386691" y="580158"/>
                </a:cubicBezTo>
                <a:cubicBezTo>
                  <a:pt x="386691" y="595416"/>
                  <a:pt x="374322" y="607785"/>
                  <a:pt x="359064" y="607785"/>
                </a:cubicBezTo>
                <a:cubicBezTo>
                  <a:pt x="343806" y="607785"/>
                  <a:pt x="331437" y="595416"/>
                  <a:pt x="331437" y="580158"/>
                </a:cubicBezTo>
                <a:cubicBezTo>
                  <a:pt x="331437" y="564900"/>
                  <a:pt x="343806" y="552531"/>
                  <a:pt x="359064" y="552531"/>
                </a:cubicBezTo>
                <a:close/>
                <a:moveTo>
                  <a:pt x="248585" y="552531"/>
                </a:moveTo>
                <a:cubicBezTo>
                  <a:pt x="263843" y="552531"/>
                  <a:pt x="276212" y="564900"/>
                  <a:pt x="276212" y="580158"/>
                </a:cubicBezTo>
                <a:cubicBezTo>
                  <a:pt x="276212" y="595416"/>
                  <a:pt x="263843" y="607785"/>
                  <a:pt x="248585" y="607785"/>
                </a:cubicBezTo>
                <a:cubicBezTo>
                  <a:pt x="233327" y="607785"/>
                  <a:pt x="220958" y="595416"/>
                  <a:pt x="220958" y="580158"/>
                </a:cubicBezTo>
                <a:cubicBezTo>
                  <a:pt x="220958" y="564900"/>
                  <a:pt x="233327" y="552531"/>
                  <a:pt x="248585" y="552531"/>
                </a:cubicBezTo>
                <a:close/>
                <a:moveTo>
                  <a:pt x="138106" y="552531"/>
                </a:moveTo>
                <a:cubicBezTo>
                  <a:pt x="153364" y="552531"/>
                  <a:pt x="165733" y="564900"/>
                  <a:pt x="165733" y="580158"/>
                </a:cubicBezTo>
                <a:cubicBezTo>
                  <a:pt x="165733" y="595416"/>
                  <a:pt x="153364" y="607785"/>
                  <a:pt x="138106" y="607785"/>
                </a:cubicBezTo>
                <a:cubicBezTo>
                  <a:pt x="122848" y="607785"/>
                  <a:pt x="110479" y="595416"/>
                  <a:pt x="110479" y="580158"/>
                </a:cubicBezTo>
                <a:cubicBezTo>
                  <a:pt x="110479" y="564900"/>
                  <a:pt x="122848" y="552531"/>
                  <a:pt x="138106" y="552531"/>
                </a:cubicBezTo>
                <a:close/>
                <a:moveTo>
                  <a:pt x="27627" y="552531"/>
                </a:moveTo>
                <a:cubicBezTo>
                  <a:pt x="42885" y="552531"/>
                  <a:pt x="55254" y="564900"/>
                  <a:pt x="55254" y="580158"/>
                </a:cubicBezTo>
                <a:cubicBezTo>
                  <a:pt x="55254" y="595416"/>
                  <a:pt x="42885" y="607785"/>
                  <a:pt x="27627" y="607785"/>
                </a:cubicBezTo>
                <a:cubicBezTo>
                  <a:pt x="12369" y="607785"/>
                  <a:pt x="0" y="595416"/>
                  <a:pt x="0" y="580158"/>
                </a:cubicBezTo>
                <a:cubicBezTo>
                  <a:pt x="0" y="564900"/>
                  <a:pt x="12369" y="552531"/>
                  <a:pt x="27627" y="552531"/>
                </a:cubicBezTo>
                <a:close/>
                <a:moveTo>
                  <a:pt x="1132416" y="442025"/>
                </a:moveTo>
                <a:cubicBezTo>
                  <a:pt x="1147674" y="442025"/>
                  <a:pt x="1160043" y="454394"/>
                  <a:pt x="1160043" y="469652"/>
                </a:cubicBezTo>
                <a:cubicBezTo>
                  <a:pt x="1160043" y="484910"/>
                  <a:pt x="1147674" y="497279"/>
                  <a:pt x="1132416" y="497279"/>
                </a:cubicBezTo>
                <a:cubicBezTo>
                  <a:pt x="1117158" y="497279"/>
                  <a:pt x="1104789" y="484910"/>
                  <a:pt x="1104789" y="469652"/>
                </a:cubicBezTo>
                <a:cubicBezTo>
                  <a:pt x="1104789" y="454394"/>
                  <a:pt x="1117158" y="442025"/>
                  <a:pt x="1132416" y="442025"/>
                </a:cubicBezTo>
                <a:close/>
                <a:moveTo>
                  <a:pt x="1021937" y="442025"/>
                </a:moveTo>
                <a:cubicBezTo>
                  <a:pt x="1037195" y="442025"/>
                  <a:pt x="1049564" y="454394"/>
                  <a:pt x="1049564" y="469652"/>
                </a:cubicBezTo>
                <a:cubicBezTo>
                  <a:pt x="1049564" y="484910"/>
                  <a:pt x="1037195" y="497279"/>
                  <a:pt x="1021937" y="497279"/>
                </a:cubicBezTo>
                <a:cubicBezTo>
                  <a:pt x="1006679" y="497279"/>
                  <a:pt x="994310" y="484910"/>
                  <a:pt x="994310" y="469652"/>
                </a:cubicBezTo>
                <a:cubicBezTo>
                  <a:pt x="994310" y="454394"/>
                  <a:pt x="1006679" y="442025"/>
                  <a:pt x="1021937" y="442025"/>
                </a:cubicBezTo>
                <a:close/>
                <a:moveTo>
                  <a:pt x="911458" y="442025"/>
                </a:moveTo>
                <a:cubicBezTo>
                  <a:pt x="926716" y="442025"/>
                  <a:pt x="939085" y="454394"/>
                  <a:pt x="939085" y="469652"/>
                </a:cubicBezTo>
                <a:cubicBezTo>
                  <a:pt x="939085" y="484910"/>
                  <a:pt x="926716" y="497279"/>
                  <a:pt x="911458" y="497279"/>
                </a:cubicBezTo>
                <a:cubicBezTo>
                  <a:pt x="896200" y="497279"/>
                  <a:pt x="883831" y="484910"/>
                  <a:pt x="883831" y="469652"/>
                </a:cubicBezTo>
                <a:cubicBezTo>
                  <a:pt x="883831" y="454394"/>
                  <a:pt x="896200" y="442025"/>
                  <a:pt x="911458" y="442025"/>
                </a:cubicBezTo>
                <a:close/>
                <a:moveTo>
                  <a:pt x="800979" y="442025"/>
                </a:moveTo>
                <a:cubicBezTo>
                  <a:pt x="816237" y="442025"/>
                  <a:pt x="828606" y="454394"/>
                  <a:pt x="828606" y="469652"/>
                </a:cubicBezTo>
                <a:cubicBezTo>
                  <a:pt x="828606" y="484910"/>
                  <a:pt x="816237" y="497279"/>
                  <a:pt x="800979" y="497279"/>
                </a:cubicBezTo>
                <a:cubicBezTo>
                  <a:pt x="785721" y="497279"/>
                  <a:pt x="773352" y="484910"/>
                  <a:pt x="773352" y="469652"/>
                </a:cubicBezTo>
                <a:cubicBezTo>
                  <a:pt x="773352" y="454394"/>
                  <a:pt x="785721" y="442025"/>
                  <a:pt x="800979" y="442025"/>
                </a:cubicBezTo>
                <a:close/>
                <a:moveTo>
                  <a:pt x="690500" y="442025"/>
                </a:moveTo>
                <a:cubicBezTo>
                  <a:pt x="705758" y="442025"/>
                  <a:pt x="718127" y="454394"/>
                  <a:pt x="718127" y="469652"/>
                </a:cubicBezTo>
                <a:cubicBezTo>
                  <a:pt x="718127" y="484910"/>
                  <a:pt x="705758" y="497279"/>
                  <a:pt x="690500" y="497279"/>
                </a:cubicBezTo>
                <a:cubicBezTo>
                  <a:pt x="675242" y="497279"/>
                  <a:pt x="662873" y="484910"/>
                  <a:pt x="662873" y="469652"/>
                </a:cubicBezTo>
                <a:cubicBezTo>
                  <a:pt x="662873" y="454394"/>
                  <a:pt x="675242" y="442025"/>
                  <a:pt x="690500" y="442025"/>
                </a:cubicBezTo>
                <a:close/>
                <a:moveTo>
                  <a:pt x="580021" y="442025"/>
                </a:moveTo>
                <a:cubicBezTo>
                  <a:pt x="595279" y="442025"/>
                  <a:pt x="607648" y="454394"/>
                  <a:pt x="607648" y="469652"/>
                </a:cubicBezTo>
                <a:cubicBezTo>
                  <a:pt x="607648" y="484910"/>
                  <a:pt x="595279" y="497279"/>
                  <a:pt x="580021" y="497279"/>
                </a:cubicBezTo>
                <a:cubicBezTo>
                  <a:pt x="564763" y="497279"/>
                  <a:pt x="552394" y="484910"/>
                  <a:pt x="552394" y="469652"/>
                </a:cubicBezTo>
                <a:cubicBezTo>
                  <a:pt x="552394" y="454394"/>
                  <a:pt x="564763" y="442025"/>
                  <a:pt x="580021" y="442025"/>
                </a:cubicBezTo>
                <a:close/>
                <a:moveTo>
                  <a:pt x="469543" y="442025"/>
                </a:moveTo>
                <a:cubicBezTo>
                  <a:pt x="484801" y="442025"/>
                  <a:pt x="497170" y="454394"/>
                  <a:pt x="497170" y="469652"/>
                </a:cubicBezTo>
                <a:cubicBezTo>
                  <a:pt x="497170" y="484910"/>
                  <a:pt x="484801" y="497279"/>
                  <a:pt x="469543" y="497279"/>
                </a:cubicBezTo>
                <a:cubicBezTo>
                  <a:pt x="454285" y="497279"/>
                  <a:pt x="441916" y="484910"/>
                  <a:pt x="441916" y="469652"/>
                </a:cubicBezTo>
                <a:cubicBezTo>
                  <a:pt x="441916" y="454394"/>
                  <a:pt x="454285" y="442025"/>
                  <a:pt x="469543" y="442025"/>
                </a:cubicBezTo>
                <a:close/>
                <a:moveTo>
                  <a:pt x="359064" y="442025"/>
                </a:moveTo>
                <a:cubicBezTo>
                  <a:pt x="374322" y="442025"/>
                  <a:pt x="386691" y="454394"/>
                  <a:pt x="386691" y="469652"/>
                </a:cubicBezTo>
                <a:cubicBezTo>
                  <a:pt x="386691" y="484910"/>
                  <a:pt x="374322" y="497279"/>
                  <a:pt x="359064" y="497279"/>
                </a:cubicBezTo>
                <a:cubicBezTo>
                  <a:pt x="343806" y="497279"/>
                  <a:pt x="331437" y="484910"/>
                  <a:pt x="331437" y="469652"/>
                </a:cubicBezTo>
                <a:cubicBezTo>
                  <a:pt x="331437" y="454394"/>
                  <a:pt x="343806" y="442025"/>
                  <a:pt x="359064" y="442025"/>
                </a:cubicBezTo>
                <a:close/>
                <a:moveTo>
                  <a:pt x="248585" y="442025"/>
                </a:moveTo>
                <a:cubicBezTo>
                  <a:pt x="263843" y="442025"/>
                  <a:pt x="276212" y="454394"/>
                  <a:pt x="276212" y="469652"/>
                </a:cubicBezTo>
                <a:cubicBezTo>
                  <a:pt x="276212" y="484910"/>
                  <a:pt x="263843" y="497279"/>
                  <a:pt x="248585" y="497279"/>
                </a:cubicBezTo>
                <a:cubicBezTo>
                  <a:pt x="233327" y="497279"/>
                  <a:pt x="220958" y="484910"/>
                  <a:pt x="220958" y="469652"/>
                </a:cubicBezTo>
                <a:cubicBezTo>
                  <a:pt x="220958" y="454394"/>
                  <a:pt x="233327" y="442025"/>
                  <a:pt x="248585" y="442025"/>
                </a:cubicBezTo>
                <a:close/>
                <a:moveTo>
                  <a:pt x="138106" y="442025"/>
                </a:moveTo>
                <a:cubicBezTo>
                  <a:pt x="153364" y="442025"/>
                  <a:pt x="165733" y="454394"/>
                  <a:pt x="165733" y="469652"/>
                </a:cubicBezTo>
                <a:cubicBezTo>
                  <a:pt x="165733" y="484910"/>
                  <a:pt x="153364" y="497279"/>
                  <a:pt x="138106" y="497279"/>
                </a:cubicBezTo>
                <a:cubicBezTo>
                  <a:pt x="122848" y="497279"/>
                  <a:pt x="110479" y="484910"/>
                  <a:pt x="110479" y="469652"/>
                </a:cubicBezTo>
                <a:cubicBezTo>
                  <a:pt x="110479" y="454394"/>
                  <a:pt x="122848" y="442025"/>
                  <a:pt x="138106" y="442025"/>
                </a:cubicBezTo>
                <a:close/>
                <a:moveTo>
                  <a:pt x="27627" y="442025"/>
                </a:moveTo>
                <a:cubicBezTo>
                  <a:pt x="42885" y="442025"/>
                  <a:pt x="55254" y="454394"/>
                  <a:pt x="55254" y="469652"/>
                </a:cubicBezTo>
                <a:cubicBezTo>
                  <a:pt x="55254" y="484910"/>
                  <a:pt x="42885" y="497279"/>
                  <a:pt x="27627" y="497279"/>
                </a:cubicBezTo>
                <a:cubicBezTo>
                  <a:pt x="12369" y="497279"/>
                  <a:pt x="0" y="484910"/>
                  <a:pt x="0" y="469652"/>
                </a:cubicBezTo>
                <a:cubicBezTo>
                  <a:pt x="0" y="454394"/>
                  <a:pt x="12369" y="442025"/>
                  <a:pt x="27627" y="442025"/>
                </a:cubicBezTo>
                <a:close/>
                <a:moveTo>
                  <a:pt x="1132416" y="331519"/>
                </a:moveTo>
                <a:cubicBezTo>
                  <a:pt x="1147674" y="331519"/>
                  <a:pt x="1160043" y="343888"/>
                  <a:pt x="1160043" y="359146"/>
                </a:cubicBezTo>
                <a:cubicBezTo>
                  <a:pt x="1160043" y="374404"/>
                  <a:pt x="1147674" y="386773"/>
                  <a:pt x="1132416" y="386773"/>
                </a:cubicBezTo>
                <a:cubicBezTo>
                  <a:pt x="1117158" y="386773"/>
                  <a:pt x="1104789" y="374404"/>
                  <a:pt x="1104789" y="359146"/>
                </a:cubicBezTo>
                <a:cubicBezTo>
                  <a:pt x="1104789" y="343888"/>
                  <a:pt x="1117158" y="331519"/>
                  <a:pt x="1132416" y="331519"/>
                </a:cubicBezTo>
                <a:close/>
                <a:moveTo>
                  <a:pt x="1021937" y="331519"/>
                </a:moveTo>
                <a:cubicBezTo>
                  <a:pt x="1037195" y="331519"/>
                  <a:pt x="1049564" y="343888"/>
                  <a:pt x="1049564" y="359146"/>
                </a:cubicBezTo>
                <a:cubicBezTo>
                  <a:pt x="1049564" y="374404"/>
                  <a:pt x="1037195" y="386773"/>
                  <a:pt x="1021937" y="386773"/>
                </a:cubicBezTo>
                <a:cubicBezTo>
                  <a:pt x="1006679" y="386773"/>
                  <a:pt x="994310" y="374404"/>
                  <a:pt x="994310" y="359146"/>
                </a:cubicBezTo>
                <a:cubicBezTo>
                  <a:pt x="994310" y="343888"/>
                  <a:pt x="1006679" y="331519"/>
                  <a:pt x="1021937" y="331519"/>
                </a:cubicBezTo>
                <a:close/>
                <a:moveTo>
                  <a:pt x="911458" y="331519"/>
                </a:moveTo>
                <a:cubicBezTo>
                  <a:pt x="926716" y="331519"/>
                  <a:pt x="939085" y="343888"/>
                  <a:pt x="939085" y="359146"/>
                </a:cubicBezTo>
                <a:cubicBezTo>
                  <a:pt x="939085" y="374404"/>
                  <a:pt x="926716" y="386773"/>
                  <a:pt x="911458" y="386773"/>
                </a:cubicBezTo>
                <a:cubicBezTo>
                  <a:pt x="896200" y="386773"/>
                  <a:pt x="883831" y="374404"/>
                  <a:pt x="883831" y="359146"/>
                </a:cubicBezTo>
                <a:cubicBezTo>
                  <a:pt x="883831" y="343888"/>
                  <a:pt x="896200" y="331519"/>
                  <a:pt x="911458" y="331519"/>
                </a:cubicBezTo>
                <a:close/>
                <a:moveTo>
                  <a:pt x="800979" y="331519"/>
                </a:moveTo>
                <a:cubicBezTo>
                  <a:pt x="816237" y="331519"/>
                  <a:pt x="828606" y="343888"/>
                  <a:pt x="828606" y="359146"/>
                </a:cubicBezTo>
                <a:cubicBezTo>
                  <a:pt x="828606" y="374404"/>
                  <a:pt x="816237" y="386773"/>
                  <a:pt x="800979" y="386773"/>
                </a:cubicBezTo>
                <a:cubicBezTo>
                  <a:pt x="785721" y="386773"/>
                  <a:pt x="773352" y="374404"/>
                  <a:pt x="773352" y="359146"/>
                </a:cubicBezTo>
                <a:cubicBezTo>
                  <a:pt x="773352" y="343888"/>
                  <a:pt x="785721" y="331519"/>
                  <a:pt x="800979" y="331519"/>
                </a:cubicBezTo>
                <a:close/>
                <a:moveTo>
                  <a:pt x="690500" y="331519"/>
                </a:moveTo>
                <a:cubicBezTo>
                  <a:pt x="705758" y="331519"/>
                  <a:pt x="718127" y="343888"/>
                  <a:pt x="718127" y="359146"/>
                </a:cubicBezTo>
                <a:cubicBezTo>
                  <a:pt x="718127" y="374404"/>
                  <a:pt x="705758" y="386773"/>
                  <a:pt x="690500" y="386773"/>
                </a:cubicBezTo>
                <a:cubicBezTo>
                  <a:pt x="675242" y="386773"/>
                  <a:pt x="662873" y="374404"/>
                  <a:pt x="662873" y="359146"/>
                </a:cubicBezTo>
                <a:cubicBezTo>
                  <a:pt x="662873" y="343888"/>
                  <a:pt x="675242" y="331519"/>
                  <a:pt x="690500" y="331519"/>
                </a:cubicBezTo>
                <a:close/>
                <a:moveTo>
                  <a:pt x="580021" y="331519"/>
                </a:moveTo>
                <a:cubicBezTo>
                  <a:pt x="595279" y="331519"/>
                  <a:pt x="607648" y="343888"/>
                  <a:pt x="607648" y="359146"/>
                </a:cubicBezTo>
                <a:cubicBezTo>
                  <a:pt x="607648" y="374404"/>
                  <a:pt x="595279" y="386773"/>
                  <a:pt x="580021" y="386773"/>
                </a:cubicBezTo>
                <a:cubicBezTo>
                  <a:pt x="564763" y="386773"/>
                  <a:pt x="552394" y="374404"/>
                  <a:pt x="552394" y="359146"/>
                </a:cubicBezTo>
                <a:cubicBezTo>
                  <a:pt x="552394" y="343888"/>
                  <a:pt x="564763" y="331519"/>
                  <a:pt x="580021" y="331519"/>
                </a:cubicBezTo>
                <a:close/>
                <a:moveTo>
                  <a:pt x="469543" y="331519"/>
                </a:moveTo>
                <a:cubicBezTo>
                  <a:pt x="484801" y="331519"/>
                  <a:pt x="497170" y="343888"/>
                  <a:pt x="497170" y="359146"/>
                </a:cubicBezTo>
                <a:cubicBezTo>
                  <a:pt x="497170" y="374404"/>
                  <a:pt x="484801" y="386773"/>
                  <a:pt x="469543" y="386773"/>
                </a:cubicBezTo>
                <a:cubicBezTo>
                  <a:pt x="454285" y="386773"/>
                  <a:pt x="441916" y="374404"/>
                  <a:pt x="441916" y="359146"/>
                </a:cubicBezTo>
                <a:cubicBezTo>
                  <a:pt x="441916" y="343888"/>
                  <a:pt x="454285" y="331519"/>
                  <a:pt x="469543" y="331519"/>
                </a:cubicBezTo>
                <a:close/>
                <a:moveTo>
                  <a:pt x="359064" y="331519"/>
                </a:moveTo>
                <a:cubicBezTo>
                  <a:pt x="374322" y="331519"/>
                  <a:pt x="386691" y="343888"/>
                  <a:pt x="386691" y="359146"/>
                </a:cubicBezTo>
                <a:cubicBezTo>
                  <a:pt x="386691" y="374404"/>
                  <a:pt x="374322" y="386773"/>
                  <a:pt x="359064" y="386773"/>
                </a:cubicBezTo>
                <a:cubicBezTo>
                  <a:pt x="343806" y="386773"/>
                  <a:pt x="331437" y="374404"/>
                  <a:pt x="331437" y="359146"/>
                </a:cubicBezTo>
                <a:cubicBezTo>
                  <a:pt x="331437" y="343888"/>
                  <a:pt x="343806" y="331519"/>
                  <a:pt x="359064" y="331519"/>
                </a:cubicBezTo>
                <a:close/>
                <a:moveTo>
                  <a:pt x="248585" y="331519"/>
                </a:moveTo>
                <a:cubicBezTo>
                  <a:pt x="263843" y="331519"/>
                  <a:pt x="276212" y="343888"/>
                  <a:pt x="276212" y="359146"/>
                </a:cubicBezTo>
                <a:cubicBezTo>
                  <a:pt x="276212" y="374404"/>
                  <a:pt x="263843" y="386773"/>
                  <a:pt x="248585" y="386773"/>
                </a:cubicBezTo>
                <a:cubicBezTo>
                  <a:pt x="233327" y="386773"/>
                  <a:pt x="220958" y="374404"/>
                  <a:pt x="220958" y="359146"/>
                </a:cubicBezTo>
                <a:cubicBezTo>
                  <a:pt x="220958" y="343888"/>
                  <a:pt x="233327" y="331519"/>
                  <a:pt x="248585" y="331519"/>
                </a:cubicBezTo>
                <a:close/>
                <a:moveTo>
                  <a:pt x="138106" y="331519"/>
                </a:moveTo>
                <a:cubicBezTo>
                  <a:pt x="153364" y="331519"/>
                  <a:pt x="165733" y="343888"/>
                  <a:pt x="165733" y="359146"/>
                </a:cubicBezTo>
                <a:cubicBezTo>
                  <a:pt x="165733" y="374404"/>
                  <a:pt x="153364" y="386773"/>
                  <a:pt x="138106" y="386773"/>
                </a:cubicBezTo>
                <a:cubicBezTo>
                  <a:pt x="122848" y="386773"/>
                  <a:pt x="110479" y="374404"/>
                  <a:pt x="110479" y="359146"/>
                </a:cubicBezTo>
                <a:cubicBezTo>
                  <a:pt x="110479" y="343888"/>
                  <a:pt x="122848" y="331519"/>
                  <a:pt x="138106" y="331519"/>
                </a:cubicBezTo>
                <a:close/>
                <a:moveTo>
                  <a:pt x="27627" y="331519"/>
                </a:moveTo>
                <a:cubicBezTo>
                  <a:pt x="42885" y="331519"/>
                  <a:pt x="55254" y="343888"/>
                  <a:pt x="55254" y="359146"/>
                </a:cubicBezTo>
                <a:cubicBezTo>
                  <a:pt x="55254" y="374404"/>
                  <a:pt x="42885" y="386773"/>
                  <a:pt x="27627" y="386773"/>
                </a:cubicBezTo>
                <a:cubicBezTo>
                  <a:pt x="12369" y="386773"/>
                  <a:pt x="0" y="374404"/>
                  <a:pt x="0" y="359146"/>
                </a:cubicBezTo>
                <a:cubicBezTo>
                  <a:pt x="0" y="343888"/>
                  <a:pt x="12369" y="331519"/>
                  <a:pt x="27627" y="331519"/>
                </a:cubicBezTo>
                <a:close/>
                <a:moveTo>
                  <a:pt x="1132416" y="221012"/>
                </a:moveTo>
                <a:cubicBezTo>
                  <a:pt x="1147674" y="221012"/>
                  <a:pt x="1160043" y="233381"/>
                  <a:pt x="1160043" y="248639"/>
                </a:cubicBezTo>
                <a:cubicBezTo>
                  <a:pt x="1160043" y="263897"/>
                  <a:pt x="1147674" y="276266"/>
                  <a:pt x="1132416" y="276266"/>
                </a:cubicBezTo>
                <a:cubicBezTo>
                  <a:pt x="1117158" y="276266"/>
                  <a:pt x="1104789" y="263897"/>
                  <a:pt x="1104789" y="248639"/>
                </a:cubicBezTo>
                <a:cubicBezTo>
                  <a:pt x="1104789" y="233381"/>
                  <a:pt x="1117158" y="221012"/>
                  <a:pt x="1132416" y="221012"/>
                </a:cubicBezTo>
                <a:close/>
                <a:moveTo>
                  <a:pt x="1021937" y="221012"/>
                </a:moveTo>
                <a:cubicBezTo>
                  <a:pt x="1037195" y="221012"/>
                  <a:pt x="1049564" y="233381"/>
                  <a:pt x="1049564" y="248639"/>
                </a:cubicBezTo>
                <a:cubicBezTo>
                  <a:pt x="1049564" y="263897"/>
                  <a:pt x="1037195" y="276266"/>
                  <a:pt x="1021937" y="276266"/>
                </a:cubicBezTo>
                <a:cubicBezTo>
                  <a:pt x="1006679" y="276266"/>
                  <a:pt x="994310" y="263897"/>
                  <a:pt x="994310" y="248639"/>
                </a:cubicBezTo>
                <a:cubicBezTo>
                  <a:pt x="994310" y="233381"/>
                  <a:pt x="1006679" y="221012"/>
                  <a:pt x="1021937" y="221012"/>
                </a:cubicBezTo>
                <a:close/>
                <a:moveTo>
                  <a:pt x="911458" y="221012"/>
                </a:moveTo>
                <a:cubicBezTo>
                  <a:pt x="926716" y="221012"/>
                  <a:pt x="939085" y="233381"/>
                  <a:pt x="939085" y="248639"/>
                </a:cubicBezTo>
                <a:cubicBezTo>
                  <a:pt x="939085" y="263897"/>
                  <a:pt x="926716" y="276266"/>
                  <a:pt x="911458" y="276266"/>
                </a:cubicBezTo>
                <a:cubicBezTo>
                  <a:pt x="896200" y="276266"/>
                  <a:pt x="883831" y="263897"/>
                  <a:pt x="883831" y="248639"/>
                </a:cubicBezTo>
                <a:cubicBezTo>
                  <a:pt x="883831" y="233381"/>
                  <a:pt x="896200" y="221012"/>
                  <a:pt x="911458" y="221012"/>
                </a:cubicBezTo>
                <a:close/>
                <a:moveTo>
                  <a:pt x="800979" y="221012"/>
                </a:moveTo>
                <a:cubicBezTo>
                  <a:pt x="816237" y="221012"/>
                  <a:pt x="828606" y="233381"/>
                  <a:pt x="828606" y="248639"/>
                </a:cubicBezTo>
                <a:cubicBezTo>
                  <a:pt x="828606" y="263897"/>
                  <a:pt x="816237" y="276266"/>
                  <a:pt x="800979" y="276266"/>
                </a:cubicBezTo>
                <a:cubicBezTo>
                  <a:pt x="785721" y="276266"/>
                  <a:pt x="773352" y="263897"/>
                  <a:pt x="773352" y="248639"/>
                </a:cubicBezTo>
                <a:cubicBezTo>
                  <a:pt x="773352" y="233381"/>
                  <a:pt x="785721" y="221012"/>
                  <a:pt x="800979" y="221012"/>
                </a:cubicBezTo>
                <a:close/>
                <a:moveTo>
                  <a:pt x="690500" y="221012"/>
                </a:moveTo>
                <a:cubicBezTo>
                  <a:pt x="705758" y="221012"/>
                  <a:pt x="718127" y="233381"/>
                  <a:pt x="718127" y="248639"/>
                </a:cubicBezTo>
                <a:cubicBezTo>
                  <a:pt x="718127" y="263897"/>
                  <a:pt x="705758" y="276266"/>
                  <a:pt x="690500" y="276266"/>
                </a:cubicBezTo>
                <a:cubicBezTo>
                  <a:pt x="675242" y="276266"/>
                  <a:pt x="662873" y="263897"/>
                  <a:pt x="662873" y="248639"/>
                </a:cubicBezTo>
                <a:cubicBezTo>
                  <a:pt x="662873" y="233381"/>
                  <a:pt x="675242" y="221012"/>
                  <a:pt x="690500" y="221012"/>
                </a:cubicBezTo>
                <a:close/>
                <a:moveTo>
                  <a:pt x="580021" y="221012"/>
                </a:moveTo>
                <a:cubicBezTo>
                  <a:pt x="595279" y="221012"/>
                  <a:pt x="607648" y="233381"/>
                  <a:pt x="607648" y="248639"/>
                </a:cubicBezTo>
                <a:cubicBezTo>
                  <a:pt x="607648" y="263897"/>
                  <a:pt x="595279" y="276266"/>
                  <a:pt x="580021" y="276266"/>
                </a:cubicBezTo>
                <a:cubicBezTo>
                  <a:pt x="564763" y="276266"/>
                  <a:pt x="552394" y="263897"/>
                  <a:pt x="552394" y="248639"/>
                </a:cubicBezTo>
                <a:cubicBezTo>
                  <a:pt x="552394" y="233381"/>
                  <a:pt x="564763" y="221012"/>
                  <a:pt x="580021" y="221012"/>
                </a:cubicBezTo>
                <a:close/>
                <a:moveTo>
                  <a:pt x="469543" y="221012"/>
                </a:moveTo>
                <a:cubicBezTo>
                  <a:pt x="484801" y="221012"/>
                  <a:pt x="497170" y="233381"/>
                  <a:pt x="497170" y="248639"/>
                </a:cubicBezTo>
                <a:cubicBezTo>
                  <a:pt x="497170" y="263897"/>
                  <a:pt x="484801" y="276266"/>
                  <a:pt x="469543" y="276266"/>
                </a:cubicBezTo>
                <a:cubicBezTo>
                  <a:pt x="454285" y="276266"/>
                  <a:pt x="441916" y="263897"/>
                  <a:pt x="441916" y="248639"/>
                </a:cubicBezTo>
                <a:cubicBezTo>
                  <a:pt x="441916" y="233381"/>
                  <a:pt x="454285" y="221012"/>
                  <a:pt x="469543" y="221012"/>
                </a:cubicBezTo>
                <a:close/>
                <a:moveTo>
                  <a:pt x="359064" y="221012"/>
                </a:moveTo>
                <a:cubicBezTo>
                  <a:pt x="374322" y="221012"/>
                  <a:pt x="386691" y="233381"/>
                  <a:pt x="386691" y="248639"/>
                </a:cubicBezTo>
                <a:cubicBezTo>
                  <a:pt x="386691" y="263897"/>
                  <a:pt x="374322" y="276266"/>
                  <a:pt x="359064" y="276266"/>
                </a:cubicBezTo>
                <a:cubicBezTo>
                  <a:pt x="343806" y="276266"/>
                  <a:pt x="331437" y="263897"/>
                  <a:pt x="331437" y="248639"/>
                </a:cubicBezTo>
                <a:cubicBezTo>
                  <a:pt x="331437" y="233381"/>
                  <a:pt x="343806" y="221012"/>
                  <a:pt x="359064" y="221012"/>
                </a:cubicBezTo>
                <a:close/>
                <a:moveTo>
                  <a:pt x="248585" y="221012"/>
                </a:moveTo>
                <a:cubicBezTo>
                  <a:pt x="263843" y="221012"/>
                  <a:pt x="276212" y="233381"/>
                  <a:pt x="276212" y="248639"/>
                </a:cubicBezTo>
                <a:cubicBezTo>
                  <a:pt x="276212" y="263897"/>
                  <a:pt x="263843" y="276266"/>
                  <a:pt x="248585" y="276266"/>
                </a:cubicBezTo>
                <a:cubicBezTo>
                  <a:pt x="233327" y="276266"/>
                  <a:pt x="220958" y="263897"/>
                  <a:pt x="220958" y="248639"/>
                </a:cubicBezTo>
                <a:cubicBezTo>
                  <a:pt x="220958" y="233381"/>
                  <a:pt x="233327" y="221012"/>
                  <a:pt x="248585" y="221012"/>
                </a:cubicBezTo>
                <a:close/>
                <a:moveTo>
                  <a:pt x="138106" y="221012"/>
                </a:moveTo>
                <a:cubicBezTo>
                  <a:pt x="153364" y="221012"/>
                  <a:pt x="165733" y="233381"/>
                  <a:pt x="165733" y="248639"/>
                </a:cubicBezTo>
                <a:cubicBezTo>
                  <a:pt x="165733" y="263897"/>
                  <a:pt x="153364" y="276266"/>
                  <a:pt x="138106" y="276266"/>
                </a:cubicBezTo>
                <a:cubicBezTo>
                  <a:pt x="122848" y="276266"/>
                  <a:pt x="110479" y="263897"/>
                  <a:pt x="110479" y="248639"/>
                </a:cubicBezTo>
                <a:cubicBezTo>
                  <a:pt x="110479" y="233381"/>
                  <a:pt x="122848" y="221012"/>
                  <a:pt x="138106" y="221012"/>
                </a:cubicBezTo>
                <a:close/>
                <a:moveTo>
                  <a:pt x="27627" y="221012"/>
                </a:moveTo>
                <a:cubicBezTo>
                  <a:pt x="42885" y="221012"/>
                  <a:pt x="55254" y="233381"/>
                  <a:pt x="55254" y="248639"/>
                </a:cubicBezTo>
                <a:cubicBezTo>
                  <a:pt x="55254" y="263897"/>
                  <a:pt x="42885" y="276266"/>
                  <a:pt x="27627" y="276266"/>
                </a:cubicBezTo>
                <a:cubicBezTo>
                  <a:pt x="12369" y="276266"/>
                  <a:pt x="0" y="263897"/>
                  <a:pt x="0" y="248639"/>
                </a:cubicBezTo>
                <a:cubicBezTo>
                  <a:pt x="0" y="233381"/>
                  <a:pt x="12369" y="221012"/>
                  <a:pt x="27627" y="221012"/>
                </a:cubicBezTo>
                <a:close/>
                <a:moveTo>
                  <a:pt x="1132416" y="110506"/>
                </a:moveTo>
                <a:cubicBezTo>
                  <a:pt x="1147674" y="110506"/>
                  <a:pt x="1160043" y="122875"/>
                  <a:pt x="1160043" y="138133"/>
                </a:cubicBezTo>
                <a:cubicBezTo>
                  <a:pt x="1160043" y="153391"/>
                  <a:pt x="1147674" y="165760"/>
                  <a:pt x="1132416" y="165760"/>
                </a:cubicBezTo>
                <a:cubicBezTo>
                  <a:pt x="1117158" y="165760"/>
                  <a:pt x="1104789" y="153391"/>
                  <a:pt x="1104789" y="138133"/>
                </a:cubicBezTo>
                <a:cubicBezTo>
                  <a:pt x="1104789" y="122875"/>
                  <a:pt x="1117158" y="110506"/>
                  <a:pt x="1132416" y="110506"/>
                </a:cubicBezTo>
                <a:close/>
                <a:moveTo>
                  <a:pt x="1021937" y="110506"/>
                </a:moveTo>
                <a:cubicBezTo>
                  <a:pt x="1037195" y="110506"/>
                  <a:pt x="1049564" y="122875"/>
                  <a:pt x="1049564" y="138133"/>
                </a:cubicBezTo>
                <a:cubicBezTo>
                  <a:pt x="1049564" y="153391"/>
                  <a:pt x="1037195" y="165760"/>
                  <a:pt x="1021937" y="165760"/>
                </a:cubicBezTo>
                <a:cubicBezTo>
                  <a:pt x="1006679" y="165760"/>
                  <a:pt x="994310" y="153391"/>
                  <a:pt x="994310" y="138133"/>
                </a:cubicBezTo>
                <a:cubicBezTo>
                  <a:pt x="994310" y="122875"/>
                  <a:pt x="1006679" y="110506"/>
                  <a:pt x="1021937" y="110506"/>
                </a:cubicBezTo>
                <a:close/>
                <a:moveTo>
                  <a:pt x="911458" y="110506"/>
                </a:moveTo>
                <a:cubicBezTo>
                  <a:pt x="926716" y="110506"/>
                  <a:pt x="939085" y="122875"/>
                  <a:pt x="939085" y="138133"/>
                </a:cubicBezTo>
                <a:cubicBezTo>
                  <a:pt x="939085" y="153391"/>
                  <a:pt x="926716" y="165760"/>
                  <a:pt x="911458" y="165760"/>
                </a:cubicBezTo>
                <a:cubicBezTo>
                  <a:pt x="896200" y="165760"/>
                  <a:pt x="883831" y="153391"/>
                  <a:pt x="883831" y="138133"/>
                </a:cubicBezTo>
                <a:cubicBezTo>
                  <a:pt x="883831" y="122875"/>
                  <a:pt x="896200" y="110506"/>
                  <a:pt x="911458" y="110506"/>
                </a:cubicBezTo>
                <a:close/>
                <a:moveTo>
                  <a:pt x="800979" y="110506"/>
                </a:moveTo>
                <a:cubicBezTo>
                  <a:pt x="816237" y="110506"/>
                  <a:pt x="828606" y="122875"/>
                  <a:pt x="828606" y="138133"/>
                </a:cubicBezTo>
                <a:cubicBezTo>
                  <a:pt x="828606" y="153391"/>
                  <a:pt x="816237" y="165760"/>
                  <a:pt x="800979" y="165760"/>
                </a:cubicBezTo>
                <a:cubicBezTo>
                  <a:pt x="785721" y="165760"/>
                  <a:pt x="773352" y="153391"/>
                  <a:pt x="773352" y="138133"/>
                </a:cubicBezTo>
                <a:cubicBezTo>
                  <a:pt x="773352" y="122875"/>
                  <a:pt x="785721" y="110506"/>
                  <a:pt x="800979" y="110506"/>
                </a:cubicBezTo>
                <a:close/>
                <a:moveTo>
                  <a:pt x="690500" y="110506"/>
                </a:moveTo>
                <a:cubicBezTo>
                  <a:pt x="705758" y="110506"/>
                  <a:pt x="718127" y="122875"/>
                  <a:pt x="718127" y="138133"/>
                </a:cubicBezTo>
                <a:cubicBezTo>
                  <a:pt x="718127" y="153391"/>
                  <a:pt x="705758" y="165760"/>
                  <a:pt x="690500" y="165760"/>
                </a:cubicBezTo>
                <a:cubicBezTo>
                  <a:pt x="675242" y="165760"/>
                  <a:pt x="662873" y="153391"/>
                  <a:pt x="662873" y="138133"/>
                </a:cubicBezTo>
                <a:cubicBezTo>
                  <a:pt x="662873" y="122875"/>
                  <a:pt x="675242" y="110506"/>
                  <a:pt x="690500" y="110506"/>
                </a:cubicBezTo>
                <a:close/>
                <a:moveTo>
                  <a:pt x="580021" y="110506"/>
                </a:moveTo>
                <a:cubicBezTo>
                  <a:pt x="595279" y="110506"/>
                  <a:pt x="607648" y="122875"/>
                  <a:pt x="607648" y="138133"/>
                </a:cubicBezTo>
                <a:cubicBezTo>
                  <a:pt x="607648" y="153391"/>
                  <a:pt x="595279" y="165760"/>
                  <a:pt x="580021" y="165760"/>
                </a:cubicBezTo>
                <a:cubicBezTo>
                  <a:pt x="564763" y="165760"/>
                  <a:pt x="552394" y="153391"/>
                  <a:pt x="552394" y="138133"/>
                </a:cubicBezTo>
                <a:cubicBezTo>
                  <a:pt x="552394" y="122875"/>
                  <a:pt x="564763" y="110506"/>
                  <a:pt x="580021" y="110506"/>
                </a:cubicBezTo>
                <a:close/>
                <a:moveTo>
                  <a:pt x="469543" y="110506"/>
                </a:moveTo>
                <a:cubicBezTo>
                  <a:pt x="484801" y="110506"/>
                  <a:pt x="497170" y="122875"/>
                  <a:pt x="497170" y="138133"/>
                </a:cubicBezTo>
                <a:cubicBezTo>
                  <a:pt x="497170" y="153391"/>
                  <a:pt x="484801" y="165760"/>
                  <a:pt x="469543" y="165760"/>
                </a:cubicBezTo>
                <a:cubicBezTo>
                  <a:pt x="454285" y="165760"/>
                  <a:pt x="441916" y="153391"/>
                  <a:pt x="441916" y="138133"/>
                </a:cubicBezTo>
                <a:cubicBezTo>
                  <a:pt x="441916" y="122875"/>
                  <a:pt x="454285" y="110506"/>
                  <a:pt x="469543" y="110506"/>
                </a:cubicBezTo>
                <a:close/>
                <a:moveTo>
                  <a:pt x="359064" y="110506"/>
                </a:moveTo>
                <a:cubicBezTo>
                  <a:pt x="374322" y="110506"/>
                  <a:pt x="386691" y="122875"/>
                  <a:pt x="386691" y="138133"/>
                </a:cubicBezTo>
                <a:cubicBezTo>
                  <a:pt x="386691" y="153391"/>
                  <a:pt x="374322" y="165760"/>
                  <a:pt x="359064" y="165760"/>
                </a:cubicBezTo>
                <a:cubicBezTo>
                  <a:pt x="343806" y="165760"/>
                  <a:pt x="331437" y="153391"/>
                  <a:pt x="331437" y="138133"/>
                </a:cubicBezTo>
                <a:cubicBezTo>
                  <a:pt x="331437" y="122875"/>
                  <a:pt x="343806" y="110506"/>
                  <a:pt x="359064" y="110506"/>
                </a:cubicBezTo>
                <a:close/>
                <a:moveTo>
                  <a:pt x="248585" y="110506"/>
                </a:moveTo>
                <a:cubicBezTo>
                  <a:pt x="263843" y="110506"/>
                  <a:pt x="276212" y="122875"/>
                  <a:pt x="276212" y="138133"/>
                </a:cubicBezTo>
                <a:cubicBezTo>
                  <a:pt x="276212" y="153391"/>
                  <a:pt x="263843" y="165760"/>
                  <a:pt x="248585" y="165760"/>
                </a:cubicBezTo>
                <a:cubicBezTo>
                  <a:pt x="233327" y="165760"/>
                  <a:pt x="220958" y="153391"/>
                  <a:pt x="220958" y="138133"/>
                </a:cubicBezTo>
                <a:cubicBezTo>
                  <a:pt x="220958" y="122875"/>
                  <a:pt x="233327" y="110506"/>
                  <a:pt x="248585" y="110506"/>
                </a:cubicBezTo>
                <a:close/>
                <a:moveTo>
                  <a:pt x="138106" y="110506"/>
                </a:moveTo>
                <a:cubicBezTo>
                  <a:pt x="153364" y="110506"/>
                  <a:pt x="165733" y="122875"/>
                  <a:pt x="165733" y="138133"/>
                </a:cubicBezTo>
                <a:cubicBezTo>
                  <a:pt x="165733" y="153391"/>
                  <a:pt x="153364" y="165760"/>
                  <a:pt x="138106" y="165760"/>
                </a:cubicBezTo>
                <a:cubicBezTo>
                  <a:pt x="122848" y="165760"/>
                  <a:pt x="110479" y="153391"/>
                  <a:pt x="110479" y="138133"/>
                </a:cubicBezTo>
                <a:cubicBezTo>
                  <a:pt x="110479" y="122875"/>
                  <a:pt x="122848" y="110506"/>
                  <a:pt x="138106" y="110506"/>
                </a:cubicBezTo>
                <a:close/>
                <a:moveTo>
                  <a:pt x="27627" y="110506"/>
                </a:moveTo>
                <a:cubicBezTo>
                  <a:pt x="42885" y="110506"/>
                  <a:pt x="55254" y="122875"/>
                  <a:pt x="55254" y="138133"/>
                </a:cubicBezTo>
                <a:cubicBezTo>
                  <a:pt x="55254" y="153391"/>
                  <a:pt x="42885" y="165760"/>
                  <a:pt x="27627" y="165760"/>
                </a:cubicBezTo>
                <a:cubicBezTo>
                  <a:pt x="12369" y="165760"/>
                  <a:pt x="0" y="153391"/>
                  <a:pt x="0" y="138133"/>
                </a:cubicBezTo>
                <a:cubicBezTo>
                  <a:pt x="0" y="122875"/>
                  <a:pt x="12369" y="110506"/>
                  <a:pt x="27627" y="110506"/>
                </a:cubicBezTo>
                <a:close/>
                <a:moveTo>
                  <a:pt x="1132416" y="0"/>
                </a:moveTo>
                <a:cubicBezTo>
                  <a:pt x="1147674" y="0"/>
                  <a:pt x="1160043" y="12369"/>
                  <a:pt x="1160043" y="27627"/>
                </a:cubicBezTo>
                <a:cubicBezTo>
                  <a:pt x="1160043" y="42885"/>
                  <a:pt x="1147674" y="55254"/>
                  <a:pt x="1132416" y="55254"/>
                </a:cubicBezTo>
                <a:cubicBezTo>
                  <a:pt x="1117158" y="55254"/>
                  <a:pt x="1104789" y="42885"/>
                  <a:pt x="1104789" y="27627"/>
                </a:cubicBezTo>
                <a:cubicBezTo>
                  <a:pt x="1104789" y="12369"/>
                  <a:pt x="1117158" y="0"/>
                  <a:pt x="1132416" y="0"/>
                </a:cubicBezTo>
                <a:close/>
                <a:moveTo>
                  <a:pt x="1021937" y="0"/>
                </a:moveTo>
                <a:cubicBezTo>
                  <a:pt x="1037195" y="0"/>
                  <a:pt x="1049564" y="12369"/>
                  <a:pt x="1049564" y="27627"/>
                </a:cubicBezTo>
                <a:cubicBezTo>
                  <a:pt x="1049564" y="42885"/>
                  <a:pt x="1037195" y="55254"/>
                  <a:pt x="1021937" y="55254"/>
                </a:cubicBezTo>
                <a:cubicBezTo>
                  <a:pt x="1006679" y="55254"/>
                  <a:pt x="994310" y="42885"/>
                  <a:pt x="994310" y="27627"/>
                </a:cubicBezTo>
                <a:cubicBezTo>
                  <a:pt x="994310" y="12369"/>
                  <a:pt x="1006679" y="0"/>
                  <a:pt x="1021937" y="0"/>
                </a:cubicBezTo>
                <a:close/>
                <a:moveTo>
                  <a:pt x="911458" y="0"/>
                </a:moveTo>
                <a:cubicBezTo>
                  <a:pt x="926716" y="0"/>
                  <a:pt x="939085" y="12369"/>
                  <a:pt x="939085" y="27627"/>
                </a:cubicBezTo>
                <a:cubicBezTo>
                  <a:pt x="939085" y="42885"/>
                  <a:pt x="926716" y="55254"/>
                  <a:pt x="911458" y="55254"/>
                </a:cubicBezTo>
                <a:cubicBezTo>
                  <a:pt x="896200" y="55254"/>
                  <a:pt x="883831" y="42885"/>
                  <a:pt x="883831" y="27627"/>
                </a:cubicBezTo>
                <a:cubicBezTo>
                  <a:pt x="883831" y="12369"/>
                  <a:pt x="896200" y="0"/>
                  <a:pt x="911458" y="0"/>
                </a:cubicBezTo>
                <a:close/>
                <a:moveTo>
                  <a:pt x="800979" y="0"/>
                </a:moveTo>
                <a:cubicBezTo>
                  <a:pt x="816237" y="0"/>
                  <a:pt x="828606" y="12369"/>
                  <a:pt x="828606" y="27627"/>
                </a:cubicBezTo>
                <a:cubicBezTo>
                  <a:pt x="828606" y="42885"/>
                  <a:pt x="816237" y="55254"/>
                  <a:pt x="800979" y="55254"/>
                </a:cubicBezTo>
                <a:cubicBezTo>
                  <a:pt x="785721" y="55254"/>
                  <a:pt x="773352" y="42885"/>
                  <a:pt x="773352" y="27627"/>
                </a:cubicBezTo>
                <a:cubicBezTo>
                  <a:pt x="773352" y="12369"/>
                  <a:pt x="785721" y="0"/>
                  <a:pt x="800979" y="0"/>
                </a:cubicBezTo>
                <a:close/>
                <a:moveTo>
                  <a:pt x="690500" y="0"/>
                </a:moveTo>
                <a:cubicBezTo>
                  <a:pt x="705758" y="0"/>
                  <a:pt x="718127" y="12369"/>
                  <a:pt x="718127" y="27627"/>
                </a:cubicBezTo>
                <a:cubicBezTo>
                  <a:pt x="718127" y="42885"/>
                  <a:pt x="705758" y="55254"/>
                  <a:pt x="690500" y="55254"/>
                </a:cubicBezTo>
                <a:cubicBezTo>
                  <a:pt x="675242" y="55254"/>
                  <a:pt x="662873" y="42885"/>
                  <a:pt x="662873" y="27627"/>
                </a:cubicBezTo>
                <a:cubicBezTo>
                  <a:pt x="662873" y="12369"/>
                  <a:pt x="675242" y="0"/>
                  <a:pt x="690500" y="0"/>
                </a:cubicBezTo>
                <a:close/>
                <a:moveTo>
                  <a:pt x="580021" y="0"/>
                </a:moveTo>
                <a:cubicBezTo>
                  <a:pt x="595279" y="0"/>
                  <a:pt x="607648" y="12369"/>
                  <a:pt x="607648" y="27627"/>
                </a:cubicBezTo>
                <a:cubicBezTo>
                  <a:pt x="607648" y="42885"/>
                  <a:pt x="595279" y="55254"/>
                  <a:pt x="580021" y="55254"/>
                </a:cubicBezTo>
                <a:cubicBezTo>
                  <a:pt x="564763" y="55254"/>
                  <a:pt x="552394" y="42885"/>
                  <a:pt x="552394" y="27627"/>
                </a:cubicBezTo>
                <a:cubicBezTo>
                  <a:pt x="552394" y="12369"/>
                  <a:pt x="564763" y="0"/>
                  <a:pt x="580021" y="0"/>
                </a:cubicBezTo>
                <a:close/>
                <a:moveTo>
                  <a:pt x="469543" y="0"/>
                </a:moveTo>
                <a:cubicBezTo>
                  <a:pt x="484801" y="0"/>
                  <a:pt x="497170" y="12369"/>
                  <a:pt x="497170" y="27627"/>
                </a:cubicBezTo>
                <a:cubicBezTo>
                  <a:pt x="497170" y="42885"/>
                  <a:pt x="484801" y="55254"/>
                  <a:pt x="469543" y="55254"/>
                </a:cubicBezTo>
                <a:cubicBezTo>
                  <a:pt x="454285" y="55254"/>
                  <a:pt x="441916" y="42885"/>
                  <a:pt x="441916" y="27627"/>
                </a:cubicBezTo>
                <a:cubicBezTo>
                  <a:pt x="441916" y="12369"/>
                  <a:pt x="454285" y="0"/>
                  <a:pt x="469543" y="0"/>
                </a:cubicBezTo>
                <a:close/>
                <a:moveTo>
                  <a:pt x="359064" y="0"/>
                </a:moveTo>
                <a:cubicBezTo>
                  <a:pt x="374322" y="0"/>
                  <a:pt x="386691" y="12369"/>
                  <a:pt x="386691" y="27627"/>
                </a:cubicBezTo>
                <a:cubicBezTo>
                  <a:pt x="386691" y="42885"/>
                  <a:pt x="374322" y="55254"/>
                  <a:pt x="359064" y="55254"/>
                </a:cubicBezTo>
                <a:cubicBezTo>
                  <a:pt x="343806" y="55254"/>
                  <a:pt x="331437" y="42885"/>
                  <a:pt x="331437" y="27627"/>
                </a:cubicBezTo>
                <a:cubicBezTo>
                  <a:pt x="331437" y="12369"/>
                  <a:pt x="343806" y="0"/>
                  <a:pt x="359064" y="0"/>
                </a:cubicBezTo>
                <a:close/>
                <a:moveTo>
                  <a:pt x="248585" y="0"/>
                </a:moveTo>
                <a:cubicBezTo>
                  <a:pt x="263843" y="0"/>
                  <a:pt x="276212" y="12369"/>
                  <a:pt x="276212" y="27627"/>
                </a:cubicBezTo>
                <a:cubicBezTo>
                  <a:pt x="276212" y="42885"/>
                  <a:pt x="263843" y="55254"/>
                  <a:pt x="248585" y="55254"/>
                </a:cubicBezTo>
                <a:cubicBezTo>
                  <a:pt x="233327" y="55254"/>
                  <a:pt x="220958" y="42885"/>
                  <a:pt x="220958" y="27627"/>
                </a:cubicBezTo>
                <a:cubicBezTo>
                  <a:pt x="220958" y="12369"/>
                  <a:pt x="233327" y="0"/>
                  <a:pt x="248585" y="0"/>
                </a:cubicBezTo>
                <a:close/>
                <a:moveTo>
                  <a:pt x="138106" y="0"/>
                </a:moveTo>
                <a:cubicBezTo>
                  <a:pt x="153364" y="0"/>
                  <a:pt x="165733" y="12369"/>
                  <a:pt x="165733" y="27627"/>
                </a:cubicBezTo>
                <a:cubicBezTo>
                  <a:pt x="165733" y="42885"/>
                  <a:pt x="153364" y="55254"/>
                  <a:pt x="138106" y="55254"/>
                </a:cubicBezTo>
                <a:cubicBezTo>
                  <a:pt x="122848" y="55254"/>
                  <a:pt x="110479" y="42885"/>
                  <a:pt x="110479" y="27627"/>
                </a:cubicBezTo>
                <a:cubicBezTo>
                  <a:pt x="110479" y="12369"/>
                  <a:pt x="122848" y="0"/>
                  <a:pt x="138106" y="0"/>
                </a:cubicBezTo>
                <a:close/>
                <a:moveTo>
                  <a:pt x="27627" y="0"/>
                </a:moveTo>
                <a:cubicBezTo>
                  <a:pt x="42885" y="0"/>
                  <a:pt x="55254" y="12369"/>
                  <a:pt x="55254" y="27627"/>
                </a:cubicBezTo>
                <a:cubicBezTo>
                  <a:pt x="55254" y="42885"/>
                  <a:pt x="42885" y="55254"/>
                  <a:pt x="27627" y="55254"/>
                </a:cubicBezTo>
                <a:cubicBezTo>
                  <a:pt x="12369" y="55254"/>
                  <a:pt x="0" y="42885"/>
                  <a:pt x="0" y="27627"/>
                </a:cubicBezTo>
                <a:cubicBezTo>
                  <a:pt x="0" y="12369"/>
                  <a:pt x="12369" y="0"/>
                  <a:pt x="2762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5496506" y="6341926"/>
            <a:ext cx="1115172" cy="516075"/>
          </a:xfrm>
          <a:custGeom>
            <a:avLst/>
            <a:gdLst>
              <a:gd name="connsiteX0" fmla="*/ 557586 w 1115172"/>
              <a:gd name="connsiteY0" fmla="*/ 0 h 516075"/>
              <a:gd name="connsiteX1" fmla="*/ 1108404 w 1115172"/>
              <a:gd name="connsiteY1" fmla="*/ 448929 h 516075"/>
              <a:gd name="connsiteX2" fmla="*/ 1115172 w 1115172"/>
              <a:gd name="connsiteY2" fmla="*/ 516075 h 516075"/>
              <a:gd name="connsiteX3" fmla="*/ 829386 w 1115172"/>
              <a:gd name="connsiteY3" fmla="*/ 516075 h 516075"/>
              <a:gd name="connsiteX4" fmla="*/ 816614 w 1115172"/>
              <a:gd name="connsiteY4" fmla="*/ 452816 h 516075"/>
              <a:gd name="connsiteX5" fmla="*/ 557586 w 1115172"/>
              <a:gd name="connsiteY5" fmla="*/ 281120 h 516075"/>
              <a:gd name="connsiteX6" fmla="*/ 298558 w 1115172"/>
              <a:gd name="connsiteY6" fmla="*/ 452816 h 516075"/>
              <a:gd name="connsiteX7" fmla="*/ 285787 w 1115172"/>
              <a:gd name="connsiteY7" fmla="*/ 516075 h 516075"/>
              <a:gd name="connsiteX8" fmla="*/ 0 w 1115172"/>
              <a:gd name="connsiteY8" fmla="*/ 516075 h 516075"/>
              <a:gd name="connsiteX9" fmla="*/ 6769 w 1115172"/>
              <a:gd name="connsiteY9" fmla="*/ 448929 h 516075"/>
              <a:gd name="connsiteX10" fmla="*/ 557586 w 1115172"/>
              <a:gd name="connsiteY10" fmla="*/ 0 h 516075"/>
            </a:gdLst>
            <a:rect l="l" t="t" r="r" b="b"/>
            <a:pathLst>
              <a:path w="1115172" h="516075">
                <a:moveTo>
                  <a:pt x="557586" y="0"/>
                </a:moveTo>
                <a:cubicBezTo>
                  <a:pt x="829289" y="0"/>
                  <a:pt x="1055977" y="192726"/>
                  <a:pt x="1108404" y="448929"/>
                </a:cubicBezTo>
                <a:lnTo>
                  <a:pt x="1115172" y="516075"/>
                </a:lnTo>
                <a:lnTo>
                  <a:pt x="829386" y="516075"/>
                </a:lnTo>
                <a:lnTo>
                  <a:pt x="816614" y="452816"/>
                </a:lnTo>
                <a:cubicBezTo>
                  <a:pt x="773938" y="351918"/>
                  <a:pt x="674030" y="281120"/>
                  <a:pt x="557586" y="281120"/>
                </a:cubicBezTo>
                <a:cubicBezTo>
                  <a:pt x="441143" y="281120"/>
                  <a:pt x="341235" y="351918"/>
                  <a:pt x="298558" y="452816"/>
                </a:cubicBezTo>
                <a:lnTo>
                  <a:pt x="285787" y="516075"/>
                </a:lnTo>
                <a:lnTo>
                  <a:pt x="0" y="516075"/>
                </a:lnTo>
                <a:lnTo>
                  <a:pt x="6769" y="448929"/>
                </a:lnTo>
                <a:cubicBezTo>
                  <a:pt x="59196" y="192726"/>
                  <a:pt x="285884" y="0"/>
                  <a:pt x="55758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-88900" y="-101600"/>
            <a:ext cx="12344400" cy="7061200"/>
          </a:xfrm>
          <a:prstGeom prst="rect"/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891356" y="4437218"/>
            <a:ext cx="540000" cy="997091"/>
          </a:xfrm>
          <a:prstGeom prst="roundRect">
            <a:avLst>
              <a:gd name="adj" fmla="val 50000"/>
            </a:avLst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none" lIns="108000" tIns="108000" rIns="108000" bIns="10800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891356" y="4437218"/>
            <a:ext cx="540000" cy="498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vert="horz" wrap="none" lIns="108000" tIns="108000" rIns="108000" bIns="108000" rtlCol="0" anchor="ctr"/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540245" y="4432300"/>
            <a:ext cx="6099055" cy="105199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108000" tIns="108000" rIns="108000" bIns="10800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ChatGPTは会話の文脈を記憶し、以前のやり取りを参照することができる。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891356" y="3051625"/>
            <a:ext cx="540000" cy="997091"/>
          </a:xfrm>
          <a:prstGeom prst="roundRect">
            <a:avLst>
              <a:gd name="adj" fmla="val 50000"/>
            </a:avLst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none" lIns="108000" tIns="108000" rIns="108000" bIns="10800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891356" y="3051625"/>
            <a:ext cx="540000" cy="498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vert="horz" wrap="none" lIns="108000" tIns="108000" rIns="108000" bIns="108000" rtlCol="0" anchor="ctr"/>
          <a:lstStyle/>
          <a:p>
            <a:pPr algn="ctr"/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3540245" y="3048000"/>
            <a:ext cx="6103300" cy="105070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108000" tIns="108000" rIns="108000" bIns="10800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これにより、連続した質問に対しても一貫した回答を得ることが可能。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10800000" flipH="0" flipV="1">
            <a:off x="1579880" y="1380657"/>
            <a:ext cx="9032240" cy="1272941"/>
          </a:xfrm>
          <a:prstGeom prst="roundRect">
            <a:avLst>
              <a:gd name="adj" fmla="val 5338"/>
            </a:avLst>
          </a:prstGeom>
          <a:solidFill>
            <a:schemeClr val="bg1"/>
          </a:solidFill>
          <a:ln w="6350" cap="sq">
            <a:solidFill>
              <a:schemeClr val="bg1">
                <a:lumMod val="85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754035" y="1498670"/>
            <a:ext cx="8683931" cy="10496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コンテキストを活用する方法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コンテキストの利用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3600000" flipH="0" flipV="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-88900" y="-101600"/>
            <a:ext cx="12344400" cy="7061200"/>
          </a:xfrm>
          <a:prstGeom prst="rect"/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088286" y="2439432"/>
            <a:ext cx="4769347" cy="1601960"/>
          </a:xfrm>
          <a:prstGeom prst="roundRect">
            <a:avLst>
              <a:gd name="adj" fmla="val 4500"/>
            </a:avLst>
          </a:prstGeom>
          <a:solidFill>
            <a:schemeClr val="tx1">
              <a:lumMod val="50000"/>
              <a:lumOff val="50000"/>
              <a:alpha val="1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088286" y="4284662"/>
            <a:ext cx="4769347" cy="1601960"/>
          </a:xfrm>
          <a:prstGeom prst="roundRect">
            <a:avLst>
              <a:gd name="adj" fmla="val 45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262186" y="2650510"/>
            <a:ext cx="4421546" cy="12051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ChatGPTは文章の作成や要約、コードの生成など、多岐にわたるタスクに対応している。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263420" y="4475040"/>
            <a:ext cx="4419079" cy="12051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これらの機能を活用することで、ビジネスや教育などさまざまな分野での応用が期待されている。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96364" y="1026482"/>
            <a:ext cx="9561269" cy="11760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タスクへの対応方法</a:t>
            </a:r>
            <a:endParaRPr kumimoji="1" lang="zh-CN" altLang="en-US"/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1295669" y="2463800"/>
            <a:ext cx="4495261" cy="342900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多様なタスクへの対応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3600000" flipH="0" flipV="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6730927" y="1304203"/>
            <a:ext cx="4767189" cy="4768285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9504285" y="636212"/>
            <a:ext cx="1965185" cy="244034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0800000" flipH="1" flipV="0">
            <a:off x="9332685" y="432557"/>
            <a:ext cx="343202" cy="522556"/>
          </a:xfrm>
          <a:prstGeom prst="corner">
            <a:avLst>
              <a:gd name="adj1" fmla="val 23469"/>
              <a:gd name="adj2" fmla="val 2347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 flipH="0" flipV="1">
            <a:off x="11321053" y="508731"/>
            <a:ext cx="343202" cy="522556"/>
          </a:xfrm>
          <a:prstGeom prst="corner">
            <a:avLst>
              <a:gd name="adj1" fmla="val 23469"/>
              <a:gd name="adj2" fmla="val 2347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3835411" flipH="0" flipV="0">
            <a:off x="10751734" y="5571202"/>
            <a:ext cx="1332000" cy="900000"/>
          </a:xfrm>
          <a:custGeom>
            <a:avLst/>
            <a:gdLst>
              <a:gd name="connsiteX0" fmla="*/ 396000 w 1566967"/>
              <a:gd name="connsiteY0" fmla="*/ 480043 h 1080000"/>
              <a:gd name="connsiteX1" fmla="*/ 198000 w 1566967"/>
              <a:gd name="connsiteY1" fmla="*/ 678043 h 1080000"/>
              <a:gd name="connsiteX2" fmla="*/ 396000 w 1566967"/>
              <a:gd name="connsiteY2" fmla="*/ 876043 h 1080000"/>
              <a:gd name="connsiteX3" fmla="*/ 536007 w 1566967"/>
              <a:gd name="connsiteY3" fmla="*/ 818050 h 1080000"/>
              <a:gd name="connsiteX4" fmla="*/ 552753 w 1566967"/>
              <a:gd name="connsiteY4" fmla="*/ 793212 h 1080000"/>
              <a:gd name="connsiteX5" fmla="*/ 529403 w 1566967"/>
              <a:gd name="connsiteY5" fmla="*/ 750193 h 1080000"/>
              <a:gd name="connsiteX6" fmla="*/ 486967 w 1566967"/>
              <a:gd name="connsiteY6" fmla="*/ 540000 h 1080000"/>
              <a:gd name="connsiteX7" fmla="*/ 490273 w 1566967"/>
              <a:gd name="connsiteY7" fmla="*/ 507202 h 1080000"/>
              <a:gd name="connsiteX8" fmla="*/ 473070 w 1566967"/>
              <a:gd name="connsiteY8" fmla="*/ 495603 h 1080000"/>
              <a:gd name="connsiteX9" fmla="*/ 396000 w 1566967"/>
              <a:gd name="connsiteY9" fmla="*/ 480043 h 1080000"/>
              <a:gd name="connsiteX10" fmla="*/ 1026967 w 1566967"/>
              <a:gd name="connsiteY10" fmla="*/ 270000 h 1080000"/>
              <a:gd name="connsiteX11" fmla="*/ 762452 w 1566967"/>
              <a:gd name="connsiteY11" fmla="*/ 485586 h 1080000"/>
              <a:gd name="connsiteX12" fmla="*/ 758949 w 1566967"/>
              <a:gd name="connsiteY12" fmla="*/ 520343 h 1080000"/>
              <a:gd name="connsiteX13" fmla="*/ 760880 w 1566967"/>
              <a:gd name="connsiteY13" fmla="*/ 523902 h 1080000"/>
              <a:gd name="connsiteX14" fmla="*/ 783955 w 1566967"/>
              <a:gd name="connsiteY14" fmla="*/ 598235 h 1080000"/>
              <a:gd name="connsiteX15" fmla="*/ 790524 w 1566967"/>
              <a:gd name="connsiteY15" fmla="*/ 663397 h 1080000"/>
              <a:gd name="connsiteX16" fmla="*/ 836048 w 1566967"/>
              <a:gd name="connsiteY16" fmla="*/ 730919 h 1080000"/>
              <a:gd name="connsiteX17" fmla="*/ 1026967 w 1566967"/>
              <a:gd name="connsiteY17" fmla="*/ 810000 h 1080000"/>
              <a:gd name="connsiteX18" fmla="*/ 1296967 w 1566967"/>
              <a:gd name="connsiteY18" fmla="*/ 540000 h 1080000"/>
              <a:gd name="connsiteX19" fmla="*/ 1026967 w 1566967"/>
              <a:gd name="connsiteY19" fmla="*/ 270000 h 1080000"/>
              <a:gd name="connsiteX20" fmla="*/ 1026967 w 1566967"/>
              <a:gd name="connsiteY20" fmla="*/ 0 h 1080000"/>
              <a:gd name="connsiteX21" fmla="*/ 1566967 w 1566967"/>
              <a:gd name="connsiteY21" fmla="*/ 540000 h 1080000"/>
              <a:gd name="connsiteX22" fmla="*/ 1026967 w 1566967"/>
              <a:gd name="connsiteY22" fmla="*/ 1080000 h 1080000"/>
              <a:gd name="connsiteX23" fmla="*/ 725048 w 1566967"/>
              <a:gd name="connsiteY23" fmla="*/ 987777 h 1080000"/>
              <a:gd name="connsiteX24" fmla="*/ 681285 w 1566967"/>
              <a:gd name="connsiteY24" fmla="*/ 951669 h 1080000"/>
              <a:gd name="connsiteX25" fmla="*/ 676014 w 1566967"/>
              <a:gd name="connsiteY25" fmla="*/ 958058 h 1080000"/>
              <a:gd name="connsiteX26" fmla="*/ 396000 w 1566967"/>
              <a:gd name="connsiteY26" fmla="*/ 1074043 h 1080000"/>
              <a:gd name="connsiteX27" fmla="*/ 0 w 1566967"/>
              <a:gd name="connsiteY27" fmla="*/ 678043 h 1080000"/>
              <a:gd name="connsiteX28" fmla="*/ 396000 w 1566967"/>
              <a:gd name="connsiteY28" fmla="*/ 282043 h 1080000"/>
              <a:gd name="connsiteX29" fmla="*/ 475808 w 1566967"/>
              <a:gd name="connsiteY29" fmla="*/ 290089 h 1080000"/>
              <a:gd name="connsiteX30" fmla="*/ 540125 w 1566967"/>
              <a:gd name="connsiteY30" fmla="*/ 310054 h 1080000"/>
              <a:gd name="connsiteX31" fmla="*/ 579190 w 1566967"/>
              <a:gd name="connsiteY31" fmla="*/ 238081 h 1080000"/>
              <a:gd name="connsiteX32" fmla="*/ 1026967 w 1566967"/>
              <a:gd name="connsiteY32" fmla="*/ 0 h 1080000"/>
            </a:gdLst>
            <a:rect l="l" t="t" r="r" b="b"/>
            <a:pathLst>
              <a:path w="1566967" h="1080000">
                <a:moveTo>
                  <a:pt x="396000" y="480043"/>
                </a:moveTo>
                <a:cubicBezTo>
                  <a:pt x="286648" y="480043"/>
                  <a:pt x="198000" y="568691"/>
                  <a:pt x="198000" y="678043"/>
                </a:cubicBezTo>
                <a:cubicBezTo>
                  <a:pt x="198000" y="787395"/>
                  <a:pt x="286648" y="876043"/>
                  <a:pt x="396000" y="876043"/>
                </a:cubicBezTo>
                <a:cubicBezTo>
                  <a:pt x="450676" y="876043"/>
                  <a:pt x="500176" y="853881"/>
                  <a:pt x="536007" y="818050"/>
                </a:cubicBezTo>
                <a:lnTo>
                  <a:pt x="552753" y="793212"/>
                </a:lnTo>
                <a:lnTo>
                  <a:pt x="529403" y="750193"/>
                </a:lnTo>
                <a:cubicBezTo>
                  <a:pt x="502077" y="685588"/>
                  <a:pt x="486967" y="614559"/>
                  <a:pt x="486967" y="540000"/>
                </a:cubicBezTo>
                <a:lnTo>
                  <a:pt x="490273" y="507202"/>
                </a:lnTo>
                <a:lnTo>
                  <a:pt x="473070" y="495603"/>
                </a:lnTo>
                <a:cubicBezTo>
                  <a:pt x="449382" y="485584"/>
                  <a:pt x="423338" y="480043"/>
                  <a:pt x="396000" y="480043"/>
                </a:cubicBezTo>
                <a:close/>
                <a:moveTo>
                  <a:pt x="1026967" y="270000"/>
                </a:moveTo>
                <a:cubicBezTo>
                  <a:pt x="896490" y="270000"/>
                  <a:pt x="787629" y="362551"/>
                  <a:pt x="762452" y="485586"/>
                </a:cubicBezTo>
                <a:lnTo>
                  <a:pt x="758949" y="520343"/>
                </a:lnTo>
                <a:lnTo>
                  <a:pt x="760880" y="523902"/>
                </a:lnTo>
                <a:cubicBezTo>
                  <a:pt x="770900" y="547590"/>
                  <a:pt x="778680" y="572457"/>
                  <a:pt x="783955" y="598235"/>
                </a:cubicBezTo>
                <a:lnTo>
                  <a:pt x="790524" y="663397"/>
                </a:lnTo>
                <a:lnTo>
                  <a:pt x="836048" y="730919"/>
                </a:lnTo>
                <a:cubicBezTo>
                  <a:pt x="884909" y="779780"/>
                  <a:pt x="952409" y="810000"/>
                  <a:pt x="1026967" y="810000"/>
                </a:cubicBezTo>
                <a:cubicBezTo>
                  <a:pt x="1176084" y="810000"/>
                  <a:pt x="1296967" y="689117"/>
                  <a:pt x="1296967" y="540000"/>
                </a:cubicBezTo>
                <a:cubicBezTo>
                  <a:pt x="1296967" y="390883"/>
                  <a:pt x="1176084" y="270000"/>
                  <a:pt x="1026967" y="270000"/>
                </a:cubicBezTo>
                <a:close/>
                <a:moveTo>
                  <a:pt x="1026967" y="0"/>
                </a:moveTo>
                <a:cubicBezTo>
                  <a:pt x="1325201" y="0"/>
                  <a:pt x="1566967" y="241766"/>
                  <a:pt x="1566967" y="540000"/>
                </a:cubicBezTo>
                <a:cubicBezTo>
                  <a:pt x="1566967" y="838234"/>
                  <a:pt x="1325201" y="1080000"/>
                  <a:pt x="1026967" y="1080000"/>
                </a:cubicBezTo>
                <a:cubicBezTo>
                  <a:pt x="915129" y="1080000"/>
                  <a:pt x="811232" y="1046002"/>
                  <a:pt x="725048" y="987777"/>
                </a:cubicBezTo>
                <a:lnTo>
                  <a:pt x="681285" y="951669"/>
                </a:lnTo>
                <a:lnTo>
                  <a:pt x="676014" y="958058"/>
                </a:lnTo>
                <a:cubicBezTo>
                  <a:pt x="604353" y="1029720"/>
                  <a:pt x="505353" y="1074043"/>
                  <a:pt x="396000" y="1074043"/>
                </a:cubicBezTo>
                <a:cubicBezTo>
                  <a:pt x="177295" y="1074043"/>
                  <a:pt x="0" y="896748"/>
                  <a:pt x="0" y="678043"/>
                </a:cubicBezTo>
                <a:cubicBezTo>
                  <a:pt x="0" y="459338"/>
                  <a:pt x="177295" y="282043"/>
                  <a:pt x="396000" y="282043"/>
                </a:cubicBezTo>
                <a:cubicBezTo>
                  <a:pt x="423338" y="282043"/>
                  <a:pt x="450029" y="284814"/>
                  <a:pt x="475808" y="290089"/>
                </a:cubicBezTo>
                <a:lnTo>
                  <a:pt x="540125" y="310054"/>
                </a:lnTo>
                <a:lnTo>
                  <a:pt x="579190" y="238081"/>
                </a:lnTo>
                <a:cubicBezTo>
                  <a:pt x="676232" y="94440"/>
                  <a:pt x="840571" y="0"/>
                  <a:pt x="102696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0" y="5329237"/>
            <a:ext cx="1023937" cy="1528763"/>
          </a:xfrm>
          <a:custGeom>
            <a:avLst/>
            <a:gdLst>
              <a:gd name="connsiteX0" fmla="*/ 0 w 1023937"/>
              <a:gd name="connsiteY0" fmla="*/ 0 h 1528763"/>
              <a:gd name="connsiteX1" fmla="*/ 1023937 w 1023937"/>
              <a:gd name="connsiteY1" fmla="*/ 1050132 h 1528763"/>
              <a:gd name="connsiteX2" fmla="*/ 943471 w 1023937"/>
              <a:gd name="connsiteY2" fmla="*/ 1458891 h 1528763"/>
              <a:gd name="connsiteX3" fmla="*/ 910651 w 1023937"/>
              <a:gd name="connsiteY3" fmla="*/ 1528763 h 1528763"/>
              <a:gd name="connsiteX4" fmla="*/ 230262 w 1023937"/>
              <a:gd name="connsiteY4" fmla="*/ 1528763 h 1528763"/>
              <a:gd name="connsiteX5" fmla="*/ 265473 w 1023937"/>
              <a:gd name="connsiteY5" fmla="*/ 1510384 h 1528763"/>
              <a:gd name="connsiteX6" fmla="*/ 511967 w 1023937"/>
              <a:gd name="connsiteY6" fmla="*/ 1050132 h 1528763"/>
              <a:gd name="connsiteX7" fmla="*/ 103178 w 1023937"/>
              <a:gd name="connsiteY7" fmla="*/ 522903 h 1528763"/>
              <a:gd name="connsiteX8" fmla="*/ 0 w 1023937"/>
              <a:gd name="connsiteY8" fmla="*/ 511969 h 1528763"/>
            </a:gdLst>
            <a:rect l="l" t="t" r="r" b="b"/>
            <a:pathLst>
              <a:path w="1023937" h="1528763">
                <a:moveTo>
                  <a:pt x="0" y="0"/>
                </a:moveTo>
                <a:cubicBezTo>
                  <a:pt x="565505" y="0"/>
                  <a:pt x="1023937" y="470160"/>
                  <a:pt x="1023937" y="1050132"/>
                </a:cubicBezTo>
                <a:cubicBezTo>
                  <a:pt x="1023937" y="1195125"/>
                  <a:pt x="995285" y="1333255"/>
                  <a:pt x="943471" y="1458891"/>
                </a:cubicBezTo>
                <a:lnTo>
                  <a:pt x="910651" y="1528763"/>
                </a:lnTo>
                <a:lnTo>
                  <a:pt x="230262" y="1528763"/>
                </a:lnTo>
                <a:lnTo>
                  <a:pt x="265473" y="1510384"/>
                </a:lnTo>
                <a:cubicBezTo>
                  <a:pt x="413252" y="1415997"/>
                  <a:pt x="511967" y="1245183"/>
                  <a:pt x="511967" y="1050132"/>
                </a:cubicBezTo>
                <a:cubicBezTo>
                  <a:pt x="511967" y="790066"/>
                  <a:pt x="336474" y="573085"/>
                  <a:pt x="103178" y="522903"/>
                </a:cubicBezTo>
                <a:lnTo>
                  <a:pt x="0" y="51196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" y="1"/>
            <a:ext cx="628647" cy="658215"/>
          </a:xfrm>
          <a:custGeom>
            <a:avLst/>
            <a:gdLst>
              <a:gd name="connsiteX0" fmla="*/ 329403 w 628647"/>
              <a:gd name="connsiteY0" fmla="*/ 0 h 658215"/>
              <a:gd name="connsiteX1" fmla="*/ 596773 w 628647"/>
              <a:gd name="connsiteY1" fmla="*/ 0 h 658215"/>
              <a:gd name="connsiteX2" fmla="*/ 619116 w 628647"/>
              <a:gd name="connsiteY2" fmla="*/ 74538 h 658215"/>
              <a:gd name="connsiteX3" fmla="*/ 628647 w 628647"/>
              <a:gd name="connsiteY3" fmla="*/ 172439 h 658215"/>
              <a:gd name="connsiteX4" fmla="*/ 159541 w 628647"/>
              <a:gd name="connsiteY4" fmla="*/ 658215 h 658215"/>
              <a:gd name="connsiteX5" fmla="*/ 65000 w 628647"/>
              <a:gd name="connsiteY5" fmla="*/ 648346 h 658215"/>
              <a:gd name="connsiteX6" fmla="*/ 0 w 628647"/>
              <a:gd name="connsiteY6" fmla="*/ 627452 h 658215"/>
              <a:gd name="connsiteX7" fmla="*/ 0 w 628647"/>
              <a:gd name="connsiteY7" fmla="*/ 354639 h 658215"/>
              <a:gd name="connsiteX8" fmla="*/ 68242 w 628647"/>
              <a:gd name="connsiteY8" fmla="*/ 403920 h 658215"/>
              <a:gd name="connsiteX9" fmla="*/ 159541 w 628647"/>
              <a:gd name="connsiteY9" fmla="*/ 423662 h 658215"/>
              <a:gd name="connsiteX10" fmla="*/ 394094 w 628647"/>
              <a:gd name="connsiteY10" fmla="*/ 172439 h 658215"/>
              <a:gd name="connsiteX11" fmla="*/ 354036 w 628647"/>
              <a:gd name="connsiteY11" fmla="*/ 31978 h 658215"/>
            </a:gdLst>
            <a:rect l="l" t="t" r="r" b="b"/>
            <a:pathLst>
              <a:path w="628647" h="658215">
                <a:moveTo>
                  <a:pt x="329403" y="0"/>
                </a:moveTo>
                <a:lnTo>
                  <a:pt x="596773" y="0"/>
                </a:lnTo>
                <a:lnTo>
                  <a:pt x="619116" y="74538"/>
                </a:lnTo>
                <a:cubicBezTo>
                  <a:pt x="625365" y="106161"/>
                  <a:pt x="628647" y="138903"/>
                  <a:pt x="628647" y="172439"/>
                </a:cubicBezTo>
                <a:cubicBezTo>
                  <a:pt x="628647" y="440726"/>
                  <a:pt x="418621" y="658215"/>
                  <a:pt x="159541" y="658215"/>
                </a:cubicBezTo>
                <a:cubicBezTo>
                  <a:pt x="127156" y="658215"/>
                  <a:pt x="95537" y="654817"/>
                  <a:pt x="65000" y="648346"/>
                </a:cubicBezTo>
                <a:lnTo>
                  <a:pt x="0" y="627452"/>
                </a:lnTo>
                <a:lnTo>
                  <a:pt x="0" y="354639"/>
                </a:lnTo>
                <a:lnTo>
                  <a:pt x="68242" y="403920"/>
                </a:lnTo>
                <a:cubicBezTo>
                  <a:pt x="96304" y="416632"/>
                  <a:pt x="127156" y="423662"/>
                  <a:pt x="159541" y="423662"/>
                </a:cubicBezTo>
                <a:cubicBezTo>
                  <a:pt x="289081" y="423662"/>
                  <a:pt x="394094" y="311186"/>
                  <a:pt x="394094" y="172439"/>
                </a:cubicBezTo>
                <a:cubicBezTo>
                  <a:pt x="394094" y="120409"/>
                  <a:pt x="379327" y="72073"/>
                  <a:pt x="354036" y="3197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23937" y="2977389"/>
            <a:ext cx="5073521" cy="2429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活用のポイント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023937" y="92846"/>
            <a:ext cx="2653359" cy="2884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/>
            <a:r>
              <a:rPr kumimoji="1" lang="en-US" altLang="zh-CN" sz="11500">
                <a:ln w="12700">
                  <a:noFill/>
                </a:ln>
                <a:solidFill>
                  <a:srgbClr val="549E39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04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44947" y="1736033"/>
            <a:ext cx="4222125" cy="422212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117268" y="1451429"/>
            <a:ext cx="1617587" cy="847507"/>
          </a:xfrm>
          <a:custGeom>
            <a:avLst/>
            <a:gdLst>
              <a:gd name="connsiteX0" fmla="*/ 1579064 w 1617587"/>
              <a:gd name="connsiteY0" fmla="*/ 770461 h 847507"/>
              <a:gd name="connsiteX1" fmla="*/ 1617587 w 1617587"/>
              <a:gd name="connsiteY1" fmla="*/ 808984 h 847507"/>
              <a:gd name="connsiteX2" fmla="*/ 1579064 w 1617587"/>
              <a:gd name="connsiteY2" fmla="*/ 847507 h 847507"/>
              <a:gd name="connsiteX3" fmla="*/ 1540541 w 1617587"/>
              <a:gd name="connsiteY3" fmla="*/ 808984 h 847507"/>
              <a:gd name="connsiteX4" fmla="*/ 1579064 w 1617587"/>
              <a:gd name="connsiteY4" fmla="*/ 770461 h 847507"/>
              <a:gd name="connsiteX5" fmla="*/ 1425010 w 1617587"/>
              <a:gd name="connsiteY5" fmla="*/ 770461 h 847507"/>
              <a:gd name="connsiteX6" fmla="*/ 1463533 w 1617587"/>
              <a:gd name="connsiteY6" fmla="*/ 808984 h 847507"/>
              <a:gd name="connsiteX7" fmla="*/ 1425010 w 1617587"/>
              <a:gd name="connsiteY7" fmla="*/ 847507 h 847507"/>
              <a:gd name="connsiteX8" fmla="*/ 1386487 w 1617587"/>
              <a:gd name="connsiteY8" fmla="*/ 808984 h 847507"/>
              <a:gd name="connsiteX9" fmla="*/ 1425010 w 1617587"/>
              <a:gd name="connsiteY9" fmla="*/ 770461 h 847507"/>
              <a:gd name="connsiteX10" fmla="*/ 1270956 w 1617587"/>
              <a:gd name="connsiteY10" fmla="*/ 770461 h 847507"/>
              <a:gd name="connsiteX11" fmla="*/ 1309479 w 1617587"/>
              <a:gd name="connsiteY11" fmla="*/ 808984 h 847507"/>
              <a:gd name="connsiteX12" fmla="*/ 1270956 w 1617587"/>
              <a:gd name="connsiteY12" fmla="*/ 847507 h 847507"/>
              <a:gd name="connsiteX13" fmla="*/ 1232433 w 1617587"/>
              <a:gd name="connsiteY13" fmla="*/ 808984 h 847507"/>
              <a:gd name="connsiteX14" fmla="*/ 1270956 w 1617587"/>
              <a:gd name="connsiteY14" fmla="*/ 770461 h 847507"/>
              <a:gd name="connsiteX15" fmla="*/ 1116902 w 1617587"/>
              <a:gd name="connsiteY15" fmla="*/ 770461 h 847507"/>
              <a:gd name="connsiteX16" fmla="*/ 1155425 w 1617587"/>
              <a:gd name="connsiteY16" fmla="*/ 808984 h 847507"/>
              <a:gd name="connsiteX17" fmla="*/ 1116902 w 1617587"/>
              <a:gd name="connsiteY17" fmla="*/ 847507 h 847507"/>
              <a:gd name="connsiteX18" fmla="*/ 1078379 w 1617587"/>
              <a:gd name="connsiteY18" fmla="*/ 808984 h 847507"/>
              <a:gd name="connsiteX19" fmla="*/ 1116902 w 1617587"/>
              <a:gd name="connsiteY19" fmla="*/ 770461 h 847507"/>
              <a:gd name="connsiteX20" fmla="*/ 962847 w 1617587"/>
              <a:gd name="connsiteY20" fmla="*/ 770461 h 847507"/>
              <a:gd name="connsiteX21" fmla="*/ 1001370 w 1617587"/>
              <a:gd name="connsiteY21" fmla="*/ 808984 h 847507"/>
              <a:gd name="connsiteX22" fmla="*/ 962847 w 1617587"/>
              <a:gd name="connsiteY22" fmla="*/ 847507 h 847507"/>
              <a:gd name="connsiteX23" fmla="*/ 924324 w 1617587"/>
              <a:gd name="connsiteY23" fmla="*/ 808984 h 847507"/>
              <a:gd name="connsiteX24" fmla="*/ 962847 w 1617587"/>
              <a:gd name="connsiteY24" fmla="*/ 770461 h 847507"/>
              <a:gd name="connsiteX25" fmla="*/ 808793 w 1617587"/>
              <a:gd name="connsiteY25" fmla="*/ 770461 h 847507"/>
              <a:gd name="connsiteX26" fmla="*/ 847316 w 1617587"/>
              <a:gd name="connsiteY26" fmla="*/ 808984 h 847507"/>
              <a:gd name="connsiteX27" fmla="*/ 808793 w 1617587"/>
              <a:gd name="connsiteY27" fmla="*/ 847507 h 847507"/>
              <a:gd name="connsiteX28" fmla="*/ 770270 w 1617587"/>
              <a:gd name="connsiteY28" fmla="*/ 808984 h 847507"/>
              <a:gd name="connsiteX29" fmla="*/ 808793 w 1617587"/>
              <a:gd name="connsiteY29" fmla="*/ 770461 h 847507"/>
              <a:gd name="connsiteX30" fmla="*/ 654740 w 1617587"/>
              <a:gd name="connsiteY30" fmla="*/ 770461 h 847507"/>
              <a:gd name="connsiteX31" fmla="*/ 693263 w 1617587"/>
              <a:gd name="connsiteY31" fmla="*/ 808984 h 847507"/>
              <a:gd name="connsiteX32" fmla="*/ 654740 w 1617587"/>
              <a:gd name="connsiteY32" fmla="*/ 847507 h 847507"/>
              <a:gd name="connsiteX33" fmla="*/ 616217 w 1617587"/>
              <a:gd name="connsiteY33" fmla="*/ 808984 h 847507"/>
              <a:gd name="connsiteX34" fmla="*/ 654740 w 1617587"/>
              <a:gd name="connsiteY34" fmla="*/ 770461 h 847507"/>
              <a:gd name="connsiteX35" fmla="*/ 500685 w 1617587"/>
              <a:gd name="connsiteY35" fmla="*/ 770461 h 847507"/>
              <a:gd name="connsiteX36" fmla="*/ 539208 w 1617587"/>
              <a:gd name="connsiteY36" fmla="*/ 808984 h 847507"/>
              <a:gd name="connsiteX37" fmla="*/ 500685 w 1617587"/>
              <a:gd name="connsiteY37" fmla="*/ 847507 h 847507"/>
              <a:gd name="connsiteX38" fmla="*/ 462162 w 1617587"/>
              <a:gd name="connsiteY38" fmla="*/ 808984 h 847507"/>
              <a:gd name="connsiteX39" fmla="*/ 500685 w 1617587"/>
              <a:gd name="connsiteY39" fmla="*/ 770461 h 847507"/>
              <a:gd name="connsiteX40" fmla="*/ 346631 w 1617587"/>
              <a:gd name="connsiteY40" fmla="*/ 770461 h 847507"/>
              <a:gd name="connsiteX41" fmla="*/ 385154 w 1617587"/>
              <a:gd name="connsiteY41" fmla="*/ 808984 h 847507"/>
              <a:gd name="connsiteX42" fmla="*/ 346631 w 1617587"/>
              <a:gd name="connsiteY42" fmla="*/ 847507 h 847507"/>
              <a:gd name="connsiteX43" fmla="*/ 308108 w 1617587"/>
              <a:gd name="connsiteY43" fmla="*/ 808984 h 847507"/>
              <a:gd name="connsiteX44" fmla="*/ 346631 w 1617587"/>
              <a:gd name="connsiteY44" fmla="*/ 770461 h 847507"/>
              <a:gd name="connsiteX45" fmla="*/ 192577 w 1617587"/>
              <a:gd name="connsiteY45" fmla="*/ 770461 h 847507"/>
              <a:gd name="connsiteX46" fmla="*/ 231100 w 1617587"/>
              <a:gd name="connsiteY46" fmla="*/ 808984 h 847507"/>
              <a:gd name="connsiteX47" fmla="*/ 192577 w 1617587"/>
              <a:gd name="connsiteY47" fmla="*/ 847507 h 847507"/>
              <a:gd name="connsiteX48" fmla="*/ 154054 w 1617587"/>
              <a:gd name="connsiteY48" fmla="*/ 808984 h 847507"/>
              <a:gd name="connsiteX49" fmla="*/ 192577 w 1617587"/>
              <a:gd name="connsiteY49" fmla="*/ 770461 h 847507"/>
              <a:gd name="connsiteX50" fmla="*/ 38523 w 1617587"/>
              <a:gd name="connsiteY50" fmla="*/ 770461 h 847507"/>
              <a:gd name="connsiteX51" fmla="*/ 77046 w 1617587"/>
              <a:gd name="connsiteY51" fmla="*/ 808984 h 847507"/>
              <a:gd name="connsiteX52" fmla="*/ 38523 w 1617587"/>
              <a:gd name="connsiteY52" fmla="*/ 847507 h 847507"/>
              <a:gd name="connsiteX53" fmla="*/ 0 w 1617587"/>
              <a:gd name="connsiteY53" fmla="*/ 808984 h 847507"/>
              <a:gd name="connsiteX54" fmla="*/ 38523 w 1617587"/>
              <a:gd name="connsiteY54" fmla="*/ 770461 h 847507"/>
              <a:gd name="connsiteX55" fmla="*/ 1579064 w 1617587"/>
              <a:gd name="connsiteY55" fmla="*/ 616369 h 847507"/>
              <a:gd name="connsiteX56" fmla="*/ 1617587 w 1617587"/>
              <a:gd name="connsiteY56" fmla="*/ 654892 h 847507"/>
              <a:gd name="connsiteX57" fmla="*/ 1579064 w 1617587"/>
              <a:gd name="connsiteY57" fmla="*/ 693415 h 847507"/>
              <a:gd name="connsiteX58" fmla="*/ 1540541 w 1617587"/>
              <a:gd name="connsiteY58" fmla="*/ 654892 h 847507"/>
              <a:gd name="connsiteX59" fmla="*/ 1579064 w 1617587"/>
              <a:gd name="connsiteY59" fmla="*/ 616369 h 847507"/>
              <a:gd name="connsiteX60" fmla="*/ 1425010 w 1617587"/>
              <a:gd name="connsiteY60" fmla="*/ 616369 h 847507"/>
              <a:gd name="connsiteX61" fmla="*/ 1463533 w 1617587"/>
              <a:gd name="connsiteY61" fmla="*/ 654892 h 847507"/>
              <a:gd name="connsiteX62" fmla="*/ 1425010 w 1617587"/>
              <a:gd name="connsiteY62" fmla="*/ 693415 h 847507"/>
              <a:gd name="connsiteX63" fmla="*/ 1386487 w 1617587"/>
              <a:gd name="connsiteY63" fmla="*/ 654892 h 847507"/>
              <a:gd name="connsiteX64" fmla="*/ 1425010 w 1617587"/>
              <a:gd name="connsiteY64" fmla="*/ 616369 h 847507"/>
              <a:gd name="connsiteX65" fmla="*/ 1270956 w 1617587"/>
              <a:gd name="connsiteY65" fmla="*/ 616369 h 847507"/>
              <a:gd name="connsiteX66" fmla="*/ 1309479 w 1617587"/>
              <a:gd name="connsiteY66" fmla="*/ 654892 h 847507"/>
              <a:gd name="connsiteX67" fmla="*/ 1270956 w 1617587"/>
              <a:gd name="connsiteY67" fmla="*/ 693415 h 847507"/>
              <a:gd name="connsiteX68" fmla="*/ 1232433 w 1617587"/>
              <a:gd name="connsiteY68" fmla="*/ 654892 h 847507"/>
              <a:gd name="connsiteX69" fmla="*/ 1270956 w 1617587"/>
              <a:gd name="connsiteY69" fmla="*/ 616369 h 847507"/>
              <a:gd name="connsiteX70" fmla="*/ 1116902 w 1617587"/>
              <a:gd name="connsiteY70" fmla="*/ 616369 h 847507"/>
              <a:gd name="connsiteX71" fmla="*/ 1155425 w 1617587"/>
              <a:gd name="connsiteY71" fmla="*/ 654892 h 847507"/>
              <a:gd name="connsiteX72" fmla="*/ 1116902 w 1617587"/>
              <a:gd name="connsiteY72" fmla="*/ 693415 h 847507"/>
              <a:gd name="connsiteX73" fmla="*/ 1078379 w 1617587"/>
              <a:gd name="connsiteY73" fmla="*/ 654892 h 847507"/>
              <a:gd name="connsiteX74" fmla="*/ 1116902 w 1617587"/>
              <a:gd name="connsiteY74" fmla="*/ 616369 h 847507"/>
              <a:gd name="connsiteX75" fmla="*/ 962847 w 1617587"/>
              <a:gd name="connsiteY75" fmla="*/ 616369 h 847507"/>
              <a:gd name="connsiteX76" fmla="*/ 1001370 w 1617587"/>
              <a:gd name="connsiteY76" fmla="*/ 654892 h 847507"/>
              <a:gd name="connsiteX77" fmla="*/ 962847 w 1617587"/>
              <a:gd name="connsiteY77" fmla="*/ 693415 h 847507"/>
              <a:gd name="connsiteX78" fmla="*/ 924324 w 1617587"/>
              <a:gd name="connsiteY78" fmla="*/ 654892 h 847507"/>
              <a:gd name="connsiteX79" fmla="*/ 962847 w 1617587"/>
              <a:gd name="connsiteY79" fmla="*/ 616369 h 847507"/>
              <a:gd name="connsiteX80" fmla="*/ 808793 w 1617587"/>
              <a:gd name="connsiteY80" fmla="*/ 616369 h 847507"/>
              <a:gd name="connsiteX81" fmla="*/ 847316 w 1617587"/>
              <a:gd name="connsiteY81" fmla="*/ 654892 h 847507"/>
              <a:gd name="connsiteX82" fmla="*/ 808793 w 1617587"/>
              <a:gd name="connsiteY82" fmla="*/ 693415 h 847507"/>
              <a:gd name="connsiteX83" fmla="*/ 770270 w 1617587"/>
              <a:gd name="connsiteY83" fmla="*/ 654892 h 847507"/>
              <a:gd name="connsiteX84" fmla="*/ 808793 w 1617587"/>
              <a:gd name="connsiteY84" fmla="*/ 616369 h 847507"/>
              <a:gd name="connsiteX85" fmla="*/ 654740 w 1617587"/>
              <a:gd name="connsiteY85" fmla="*/ 616369 h 847507"/>
              <a:gd name="connsiteX86" fmla="*/ 693263 w 1617587"/>
              <a:gd name="connsiteY86" fmla="*/ 654892 h 847507"/>
              <a:gd name="connsiteX87" fmla="*/ 654740 w 1617587"/>
              <a:gd name="connsiteY87" fmla="*/ 693415 h 847507"/>
              <a:gd name="connsiteX88" fmla="*/ 616217 w 1617587"/>
              <a:gd name="connsiteY88" fmla="*/ 654892 h 847507"/>
              <a:gd name="connsiteX89" fmla="*/ 654740 w 1617587"/>
              <a:gd name="connsiteY89" fmla="*/ 616369 h 847507"/>
              <a:gd name="connsiteX90" fmla="*/ 500685 w 1617587"/>
              <a:gd name="connsiteY90" fmla="*/ 616369 h 847507"/>
              <a:gd name="connsiteX91" fmla="*/ 539208 w 1617587"/>
              <a:gd name="connsiteY91" fmla="*/ 654892 h 847507"/>
              <a:gd name="connsiteX92" fmla="*/ 500685 w 1617587"/>
              <a:gd name="connsiteY92" fmla="*/ 693415 h 847507"/>
              <a:gd name="connsiteX93" fmla="*/ 462162 w 1617587"/>
              <a:gd name="connsiteY93" fmla="*/ 654892 h 847507"/>
              <a:gd name="connsiteX94" fmla="*/ 500685 w 1617587"/>
              <a:gd name="connsiteY94" fmla="*/ 616369 h 847507"/>
              <a:gd name="connsiteX95" fmla="*/ 346631 w 1617587"/>
              <a:gd name="connsiteY95" fmla="*/ 616369 h 847507"/>
              <a:gd name="connsiteX96" fmla="*/ 385154 w 1617587"/>
              <a:gd name="connsiteY96" fmla="*/ 654892 h 847507"/>
              <a:gd name="connsiteX97" fmla="*/ 346631 w 1617587"/>
              <a:gd name="connsiteY97" fmla="*/ 693415 h 847507"/>
              <a:gd name="connsiteX98" fmla="*/ 308108 w 1617587"/>
              <a:gd name="connsiteY98" fmla="*/ 654892 h 847507"/>
              <a:gd name="connsiteX99" fmla="*/ 346631 w 1617587"/>
              <a:gd name="connsiteY99" fmla="*/ 616369 h 847507"/>
              <a:gd name="connsiteX100" fmla="*/ 192577 w 1617587"/>
              <a:gd name="connsiteY100" fmla="*/ 616369 h 847507"/>
              <a:gd name="connsiteX101" fmla="*/ 231100 w 1617587"/>
              <a:gd name="connsiteY101" fmla="*/ 654892 h 847507"/>
              <a:gd name="connsiteX102" fmla="*/ 192577 w 1617587"/>
              <a:gd name="connsiteY102" fmla="*/ 693415 h 847507"/>
              <a:gd name="connsiteX103" fmla="*/ 154054 w 1617587"/>
              <a:gd name="connsiteY103" fmla="*/ 654892 h 847507"/>
              <a:gd name="connsiteX104" fmla="*/ 192577 w 1617587"/>
              <a:gd name="connsiteY104" fmla="*/ 616369 h 847507"/>
              <a:gd name="connsiteX105" fmla="*/ 38523 w 1617587"/>
              <a:gd name="connsiteY105" fmla="*/ 616369 h 847507"/>
              <a:gd name="connsiteX106" fmla="*/ 77046 w 1617587"/>
              <a:gd name="connsiteY106" fmla="*/ 654892 h 847507"/>
              <a:gd name="connsiteX107" fmla="*/ 38523 w 1617587"/>
              <a:gd name="connsiteY107" fmla="*/ 693415 h 847507"/>
              <a:gd name="connsiteX108" fmla="*/ 0 w 1617587"/>
              <a:gd name="connsiteY108" fmla="*/ 654892 h 847507"/>
              <a:gd name="connsiteX109" fmla="*/ 38523 w 1617587"/>
              <a:gd name="connsiteY109" fmla="*/ 616369 h 847507"/>
              <a:gd name="connsiteX110" fmla="*/ 1579064 w 1617587"/>
              <a:gd name="connsiteY110" fmla="*/ 462277 h 847507"/>
              <a:gd name="connsiteX111" fmla="*/ 1617587 w 1617587"/>
              <a:gd name="connsiteY111" fmla="*/ 500800 h 847507"/>
              <a:gd name="connsiteX112" fmla="*/ 1579064 w 1617587"/>
              <a:gd name="connsiteY112" fmla="*/ 539323 h 847507"/>
              <a:gd name="connsiteX113" fmla="*/ 1540541 w 1617587"/>
              <a:gd name="connsiteY113" fmla="*/ 500800 h 847507"/>
              <a:gd name="connsiteX114" fmla="*/ 1579064 w 1617587"/>
              <a:gd name="connsiteY114" fmla="*/ 462277 h 847507"/>
              <a:gd name="connsiteX115" fmla="*/ 1425010 w 1617587"/>
              <a:gd name="connsiteY115" fmla="*/ 462277 h 847507"/>
              <a:gd name="connsiteX116" fmla="*/ 1463533 w 1617587"/>
              <a:gd name="connsiteY116" fmla="*/ 500800 h 847507"/>
              <a:gd name="connsiteX117" fmla="*/ 1425010 w 1617587"/>
              <a:gd name="connsiteY117" fmla="*/ 539323 h 847507"/>
              <a:gd name="connsiteX118" fmla="*/ 1386487 w 1617587"/>
              <a:gd name="connsiteY118" fmla="*/ 500800 h 847507"/>
              <a:gd name="connsiteX119" fmla="*/ 1425010 w 1617587"/>
              <a:gd name="connsiteY119" fmla="*/ 462277 h 847507"/>
              <a:gd name="connsiteX120" fmla="*/ 1270956 w 1617587"/>
              <a:gd name="connsiteY120" fmla="*/ 462277 h 847507"/>
              <a:gd name="connsiteX121" fmla="*/ 1309479 w 1617587"/>
              <a:gd name="connsiteY121" fmla="*/ 500800 h 847507"/>
              <a:gd name="connsiteX122" fmla="*/ 1270956 w 1617587"/>
              <a:gd name="connsiteY122" fmla="*/ 539323 h 847507"/>
              <a:gd name="connsiteX123" fmla="*/ 1232433 w 1617587"/>
              <a:gd name="connsiteY123" fmla="*/ 500800 h 847507"/>
              <a:gd name="connsiteX124" fmla="*/ 1270956 w 1617587"/>
              <a:gd name="connsiteY124" fmla="*/ 462277 h 847507"/>
              <a:gd name="connsiteX125" fmla="*/ 1116902 w 1617587"/>
              <a:gd name="connsiteY125" fmla="*/ 462277 h 847507"/>
              <a:gd name="connsiteX126" fmla="*/ 1155425 w 1617587"/>
              <a:gd name="connsiteY126" fmla="*/ 500800 h 847507"/>
              <a:gd name="connsiteX127" fmla="*/ 1116902 w 1617587"/>
              <a:gd name="connsiteY127" fmla="*/ 539323 h 847507"/>
              <a:gd name="connsiteX128" fmla="*/ 1078379 w 1617587"/>
              <a:gd name="connsiteY128" fmla="*/ 500800 h 847507"/>
              <a:gd name="connsiteX129" fmla="*/ 1116902 w 1617587"/>
              <a:gd name="connsiteY129" fmla="*/ 462277 h 847507"/>
              <a:gd name="connsiteX130" fmla="*/ 962847 w 1617587"/>
              <a:gd name="connsiteY130" fmla="*/ 462277 h 847507"/>
              <a:gd name="connsiteX131" fmla="*/ 1001370 w 1617587"/>
              <a:gd name="connsiteY131" fmla="*/ 500800 h 847507"/>
              <a:gd name="connsiteX132" fmla="*/ 962847 w 1617587"/>
              <a:gd name="connsiteY132" fmla="*/ 539323 h 847507"/>
              <a:gd name="connsiteX133" fmla="*/ 924324 w 1617587"/>
              <a:gd name="connsiteY133" fmla="*/ 500800 h 847507"/>
              <a:gd name="connsiteX134" fmla="*/ 962847 w 1617587"/>
              <a:gd name="connsiteY134" fmla="*/ 462277 h 847507"/>
              <a:gd name="connsiteX135" fmla="*/ 808793 w 1617587"/>
              <a:gd name="connsiteY135" fmla="*/ 462277 h 847507"/>
              <a:gd name="connsiteX136" fmla="*/ 847316 w 1617587"/>
              <a:gd name="connsiteY136" fmla="*/ 500800 h 847507"/>
              <a:gd name="connsiteX137" fmla="*/ 808793 w 1617587"/>
              <a:gd name="connsiteY137" fmla="*/ 539323 h 847507"/>
              <a:gd name="connsiteX138" fmla="*/ 770270 w 1617587"/>
              <a:gd name="connsiteY138" fmla="*/ 500800 h 847507"/>
              <a:gd name="connsiteX139" fmla="*/ 808793 w 1617587"/>
              <a:gd name="connsiteY139" fmla="*/ 462277 h 847507"/>
              <a:gd name="connsiteX140" fmla="*/ 654740 w 1617587"/>
              <a:gd name="connsiteY140" fmla="*/ 462277 h 847507"/>
              <a:gd name="connsiteX141" fmla="*/ 693263 w 1617587"/>
              <a:gd name="connsiteY141" fmla="*/ 500800 h 847507"/>
              <a:gd name="connsiteX142" fmla="*/ 654740 w 1617587"/>
              <a:gd name="connsiteY142" fmla="*/ 539323 h 847507"/>
              <a:gd name="connsiteX143" fmla="*/ 616217 w 1617587"/>
              <a:gd name="connsiteY143" fmla="*/ 500800 h 847507"/>
              <a:gd name="connsiteX144" fmla="*/ 654740 w 1617587"/>
              <a:gd name="connsiteY144" fmla="*/ 462277 h 847507"/>
              <a:gd name="connsiteX145" fmla="*/ 500685 w 1617587"/>
              <a:gd name="connsiteY145" fmla="*/ 462277 h 847507"/>
              <a:gd name="connsiteX146" fmla="*/ 539208 w 1617587"/>
              <a:gd name="connsiteY146" fmla="*/ 500800 h 847507"/>
              <a:gd name="connsiteX147" fmla="*/ 500685 w 1617587"/>
              <a:gd name="connsiteY147" fmla="*/ 539323 h 847507"/>
              <a:gd name="connsiteX148" fmla="*/ 462162 w 1617587"/>
              <a:gd name="connsiteY148" fmla="*/ 500800 h 847507"/>
              <a:gd name="connsiteX149" fmla="*/ 500685 w 1617587"/>
              <a:gd name="connsiteY149" fmla="*/ 462277 h 847507"/>
              <a:gd name="connsiteX150" fmla="*/ 346631 w 1617587"/>
              <a:gd name="connsiteY150" fmla="*/ 462277 h 847507"/>
              <a:gd name="connsiteX151" fmla="*/ 385154 w 1617587"/>
              <a:gd name="connsiteY151" fmla="*/ 500800 h 847507"/>
              <a:gd name="connsiteX152" fmla="*/ 346631 w 1617587"/>
              <a:gd name="connsiteY152" fmla="*/ 539323 h 847507"/>
              <a:gd name="connsiteX153" fmla="*/ 308108 w 1617587"/>
              <a:gd name="connsiteY153" fmla="*/ 500800 h 847507"/>
              <a:gd name="connsiteX154" fmla="*/ 346631 w 1617587"/>
              <a:gd name="connsiteY154" fmla="*/ 462277 h 847507"/>
              <a:gd name="connsiteX155" fmla="*/ 192577 w 1617587"/>
              <a:gd name="connsiteY155" fmla="*/ 462277 h 847507"/>
              <a:gd name="connsiteX156" fmla="*/ 231100 w 1617587"/>
              <a:gd name="connsiteY156" fmla="*/ 500800 h 847507"/>
              <a:gd name="connsiteX157" fmla="*/ 192577 w 1617587"/>
              <a:gd name="connsiteY157" fmla="*/ 539323 h 847507"/>
              <a:gd name="connsiteX158" fmla="*/ 154054 w 1617587"/>
              <a:gd name="connsiteY158" fmla="*/ 500800 h 847507"/>
              <a:gd name="connsiteX159" fmla="*/ 192577 w 1617587"/>
              <a:gd name="connsiteY159" fmla="*/ 462277 h 847507"/>
              <a:gd name="connsiteX160" fmla="*/ 38523 w 1617587"/>
              <a:gd name="connsiteY160" fmla="*/ 462277 h 847507"/>
              <a:gd name="connsiteX161" fmla="*/ 77046 w 1617587"/>
              <a:gd name="connsiteY161" fmla="*/ 500800 h 847507"/>
              <a:gd name="connsiteX162" fmla="*/ 38523 w 1617587"/>
              <a:gd name="connsiteY162" fmla="*/ 539323 h 847507"/>
              <a:gd name="connsiteX163" fmla="*/ 0 w 1617587"/>
              <a:gd name="connsiteY163" fmla="*/ 500800 h 847507"/>
              <a:gd name="connsiteX164" fmla="*/ 38523 w 1617587"/>
              <a:gd name="connsiteY164" fmla="*/ 462277 h 847507"/>
              <a:gd name="connsiteX165" fmla="*/ 1579064 w 1617587"/>
              <a:gd name="connsiteY165" fmla="*/ 308184 h 847507"/>
              <a:gd name="connsiteX166" fmla="*/ 1617587 w 1617587"/>
              <a:gd name="connsiteY166" fmla="*/ 346707 h 847507"/>
              <a:gd name="connsiteX167" fmla="*/ 1579064 w 1617587"/>
              <a:gd name="connsiteY167" fmla="*/ 385230 h 847507"/>
              <a:gd name="connsiteX168" fmla="*/ 1540541 w 1617587"/>
              <a:gd name="connsiteY168" fmla="*/ 346707 h 847507"/>
              <a:gd name="connsiteX169" fmla="*/ 1579064 w 1617587"/>
              <a:gd name="connsiteY169" fmla="*/ 308184 h 847507"/>
              <a:gd name="connsiteX170" fmla="*/ 1425010 w 1617587"/>
              <a:gd name="connsiteY170" fmla="*/ 308184 h 847507"/>
              <a:gd name="connsiteX171" fmla="*/ 1463533 w 1617587"/>
              <a:gd name="connsiteY171" fmla="*/ 346707 h 847507"/>
              <a:gd name="connsiteX172" fmla="*/ 1425010 w 1617587"/>
              <a:gd name="connsiteY172" fmla="*/ 385230 h 847507"/>
              <a:gd name="connsiteX173" fmla="*/ 1386487 w 1617587"/>
              <a:gd name="connsiteY173" fmla="*/ 346707 h 847507"/>
              <a:gd name="connsiteX174" fmla="*/ 1425010 w 1617587"/>
              <a:gd name="connsiteY174" fmla="*/ 308184 h 847507"/>
              <a:gd name="connsiteX175" fmla="*/ 1270956 w 1617587"/>
              <a:gd name="connsiteY175" fmla="*/ 308184 h 847507"/>
              <a:gd name="connsiteX176" fmla="*/ 1309479 w 1617587"/>
              <a:gd name="connsiteY176" fmla="*/ 346707 h 847507"/>
              <a:gd name="connsiteX177" fmla="*/ 1270956 w 1617587"/>
              <a:gd name="connsiteY177" fmla="*/ 385230 h 847507"/>
              <a:gd name="connsiteX178" fmla="*/ 1232433 w 1617587"/>
              <a:gd name="connsiteY178" fmla="*/ 346707 h 847507"/>
              <a:gd name="connsiteX179" fmla="*/ 1270956 w 1617587"/>
              <a:gd name="connsiteY179" fmla="*/ 308184 h 847507"/>
              <a:gd name="connsiteX180" fmla="*/ 1116902 w 1617587"/>
              <a:gd name="connsiteY180" fmla="*/ 308184 h 847507"/>
              <a:gd name="connsiteX181" fmla="*/ 1155425 w 1617587"/>
              <a:gd name="connsiteY181" fmla="*/ 346707 h 847507"/>
              <a:gd name="connsiteX182" fmla="*/ 1116902 w 1617587"/>
              <a:gd name="connsiteY182" fmla="*/ 385230 h 847507"/>
              <a:gd name="connsiteX183" fmla="*/ 1078379 w 1617587"/>
              <a:gd name="connsiteY183" fmla="*/ 346707 h 847507"/>
              <a:gd name="connsiteX184" fmla="*/ 1116902 w 1617587"/>
              <a:gd name="connsiteY184" fmla="*/ 308184 h 847507"/>
              <a:gd name="connsiteX185" fmla="*/ 962847 w 1617587"/>
              <a:gd name="connsiteY185" fmla="*/ 308184 h 847507"/>
              <a:gd name="connsiteX186" fmla="*/ 1001370 w 1617587"/>
              <a:gd name="connsiteY186" fmla="*/ 346707 h 847507"/>
              <a:gd name="connsiteX187" fmla="*/ 962847 w 1617587"/>
              <a:gd name="connsiteY187" fmla="*/ 385230 h 847507"/>
              <a:gd name="connsiteX188" fmla="*/ 924324 w 1617587"/>
              <a:gd name="connsiteY188" fmla="*/ 346707 h 847507"/>
              <a:gd name="connsiteX189" fmla="*/ 962847 w 1617587"/>
              <a:gd name="connsiteY189" fmla="*/ 308184 h 847507"/>
              <a:gd name="connsiteX190" fmla="*/ 808793 w 1617587"/>
              <a:gd name="connsiteY190" fmla="*/ 308184 h 847507"/>
              <a:gd name="connsiteX191" fmla="*/ 847316 w 1617587"/>
              <a:gd name="connsiteY191" fmla="*/ 346707 h 847507"/>
              <a:gd name="connsiteX192" fmla="*/ 808793 w 1617587"/>
              <a:gd name="connsiteY192" fmla="*/ 385230 h 847507"/>
              <a:gd name="connsiteX193" fmla="*/ 770270 w 1617587"/>
              <a:gd name="connsiteY193" fmla="*/ 346707 h 847507"/>
              <a:gd name="connsiteX194" fmla="*/ 808793 w 1617587"/>
              <a:gd name="connsiteY194" fmla="*/ 308184 h 847507"/>
              <a:gd name="connsiteX195" fmla="*/ 654740 w 1617587"/>
              <a:gd name="connsiteY195" fmla="*/ 308184 h 847507"/>
              <a:gd name="connsiteX196" fmla="*/ 693263 w 1617587"/>
              <a:gd name="connsiteY196" fmla="*/ 346707 h 847507"/>
              <a:gd name="connsiteX197" fmla="*/ 654740 w 1617587"/>
              <a:gd name="connsiteY197" fmla="*/ 385230 h 847507"/>
              <a:gd name="connsiteX198" fmla="*/ 616217 w 1617587"/>
              <a:gd name="connsiteY198" fmla="*/ 346707 h 847507"/>
              <a:gd name="connsiteX199" fmla="*/ 654740 w 1617587"/>
              <a:gd name="connsiteY199" fmla="*/ 308184 h 847507"/>
              <a:gd name="connsiteX200" fmla="*/ 500685 w 1617587"/>
              <a:gd name="connsiteY200" fmla="*/ 308184 h 847507"/>
              <a:gd name="connsiteX201" fmla="*/ 539208 w 1617587"/>
              <a:gd name="connsiteY201" fmla="*/ 346707 h 847507"/>
              <a:gd name="connsiteX202" fmla="*/ 500685 w 1617587"/>
              <a:gd name="connsiteY202" fmla="*/ 385230 h 847507"/>
              <a:gd name="connsiteX203" fmla="*/ 462162 w 1617587"/>
              <a:gd name="connsiteY203" fmla="*/ 346707 h 847507"/>
              <a:gd name="connsiteX204" fmla="*/ 500685 w 1617587"/>
              <a:gd name="connsiteY204" fmla="*/ 308184 h 847507"/>
              <a:gd name="connsiteX205" fmla="*/ 346631 w 1617587"/>
              <a:gd name="connsiteY205" fmla="*/ 308184 h 847507"/>
              <a:gd name="connsiteX206" fmla="*/ 385154 w 1617587"/>
              <a:gd name="connsiteY206" fmla="*/ 346707 h 847507"/>
              <a:gd name="connsiteX207" fmla="*/ 346631 w 1617587"/>
              <a:gd name="connsiteY207" fmla="*/ 385230 h 847507"/>
              <a:gd name="connsiteX208" fmla="*/ 308108 w 1617587"/>
              <a:gd name="connsiteY208" fmla="*/ 346707 h 847507"/>
              <a:gd name="connsiteX209" fmla="*/ 346631 w 1617587"/>
              <a:gd name="connsiteY209" fmla="*/ 308184 h 847507"/>
              <a:gd name="connsiteX210" fmla="*/ 192577 w 1617587"/>
              <a:gd name="connsiteY210" fmla="*/ 308184 h 847507"/>
              <a:gd name="connsiteX211" fmla="*/ 231100 w 1617587"/>
              <a:gd name="connsiteY211" fmla="*/ 346707 h 847507"/>
              <a:gd name="connsiteX212" fmla="*/ 192577 w 1617587"/>
              <a:gd name="connsiteY212" fmla="*/ 385230 h 847507"/>
              <a:gd name="connsiteX213" fmla="*/ 154054 w 1617587"/>
              <a:gd name="connsiteY213" fmla="*/ 346707 h 847507"/>
              <a:gd name="connsiteX214" fmla="*/ 192577 w 1617587"/>
              <a:gd name="connsiteY214" fmla="*/ 308184 h 847507"/>
              <a:gd name="connsiteX215" fmla="*/ 38523 w 1617587"/>
              <a:gd name="connsiteY215" fmla="*/ 308184 h 847507"/>
              <a:gd name="connsiteX216" fmla="*/ 77046 w 1617587"/>
              <a:gd name="connsiteY216" fmla="*/ 346707 h 847507"/>
              <a:gd name="connsiteX217" fmla="*/ 38523 w 1617587"/>
              <a:gd name="connsiteY217" fmla="*/ 385230 h 847507"/>
              <a:gd name="connsiteX218" fmla="*/ 0 w 1617587"/>
              <a:gd name="connsiteY218" fmla="*/ 346707 h 847507"/>
              <a:gd name="connsiteX219" fmla="*/ 38523 w 1617587"/>
              <a:gd name="connsiteY219" fmla="*/ 308184 h 847507"/>
              <a:gd name="connsiteX220" fmla="*/ 1579064 w 1617587"/>
              <a:gd name="connsiteY220" fmla="*/ 154092 h 847507"/>
              <a:gd name="connsiteX221" fmla="*/ 1617587 w 1617587"/>
              <a:gd name="connsiteY221" fmla="*/ 192615 h 847507"/>
              <a:gd name="connsiteX222" fmla="*/ 1579064 w 1617587"/>
              <a:gd name="connsiteY222" fmla="*/ 231138 h 847507"/>
              <a:gd name="connsiteX223" fmla="*/ 1540541 w 1617587"/>
              <a:gd name="connsiteY223" fmla="*/ 192615 h 847507"/>
              <a:gd name="connsiteX224" fmla="*/ 1579064 w 1617587"/>
              <a:gd name="connsiteY224" fmla="*/ 154092 h 847507"/>
              <a:gd name="connsiteX225" fmla="*/ 1425010 w 1617587"/>
              <a:gd name="connsiteY225" fmla="*/ 154092 h 847507"/>
              <a:gd name="connsiteX226" fmla="*/ 1463533 w 1617587"/>
              <a:gd name="connsiteY226" fmla="*/ 192615 h 847507"/>
              <a:gd name="connsiteX227" fmla="*/ 1425010 w 1617587"/>
              <a:gd name="connsiteY227" fmla="*/ 231138 h 847507"/>
              <a:gd name="connsiteX228" fmla="*/ 1386487 w 1617587"/>
              <a:gd name="connsiteY228" fmla="*/ 192615 h 847507"/>
              <a:gd name="connsiteX229" fmla="*/ 1425010 w 1617587"/>
              <a:gd name="connsiteY229" fmla="*/ 154092 h 847507"/>
              <a:gd name="connsiteX230" fmla="*/ 1270956 w 1617587"/>
              <a:gd name="connsiteY230" fmla="*/ 154092 h 847507"/>
              <a:gd name="connsiteX231" fmla="*/ 1309479 w 1617587"/>
              <a:gd name="connsiteY231" fmla="*/ 192615 h 847507"/>
              <a:gd name="connsiteX232" fmla="*/ 1270956 w 1617587"/>
              <a:gd name="connsiteY232" fmla="*/ 231138 h 847507"/>
              <a:gd name="connsiteX233" fmla="*/ 1232433 w 1617587"/>
              <a:gd name="connsiteY233" fmla="*/ 192615 h 847507"/>
              <a:gd name="connsiteX234" fmla="*/ 1270956 w 1617587"/>
              <a:gd name="connsiteY234" fmla="*/ 154092 h 847507"/>
              <a:gd name="connsiteX235" fmla="*/ 1116902 w 1617587"/>
              <a:gd name="connsiteY235" fmla="*/ 154092 h 847507"/>
              <a:gd name="connsiteX236" fmla="*/ 1155425 w 1617587"/>
              <a:gd name="connsiteY236" fmla="*/ 192615 h 847507"/>
              <a:gd name="connsiteX237" fmla="*/ 1116902 w 1617587"/>
              <a:gd name="connsiteY237" fmla="*/ 231138 h 847507"/>
              <a:gd name="connsiteX238" fmla="*/ 1078379 w 1617587"/>
              <a:gd name="connsiteY238" fmla="*/ 192615 h 847507"/>
              <a:gd name="connsiteX239" fmla="*/ 1116902 w 1617587"/>
              <a:gd name="connsiteY239" fmla="*/ 154092 h 847507"/>
              <a:gd name="connsiteX240" fmla="*/ 962847 w 1617587"/>
              <a:gd name="connsiteY240" fmla="*/ 154092 h 847507"/>
              <a:gd name="connsiteX241" fmla="*/ 1001370 w 1617587"/>
              <a:gd name="connsiteY241" fmla="*/ 192615 h 847507"/>
              <a:gd name="connsiteX242" fmla="*/ 962847 w 1617587"/>
              <a:gd name="connsiteY242" fmla="*/ 231138 h 847507"/>
              <a:gd name="connsiteX243" fmla="*/ 924324 w 1617587"/>
              <a:gd name="connsiteY243" fmla="*/ 192615 h 847507"/>
              <a:gd name="connsiteX244" fmla="*/ 962847 w 1617587"/>
              <a:gd name="connsiteY244" fmla="*/ 154092 h 847507"/>
              <a:gd name="connsiteX245" fmla="*/ 808793 w 1617587"/>
              <a:gd name="connsiteY245" fmla="*/ 154092 h 847507"/>
              <a:gd name="connsiteX246" fmla="*/ 847316 w 1617587"/>
              <a:gd name="connsiteY246" fmla="*/ 192615 h 847507"/>
              <a:gd name="connsiteX247" fmla="*/ 808793 w 1617587"/>
              <a:gd name="connsiteY247" fmla="*/ 231138 h 847507"/>
              <a:gd name="connsiteX248" fmla="*/ 770270 w 1617587"/>
              <a:gd name="connsiteY248" fmla="*/ 192615 h 847507"/>
              <a:gd name="connsiteX249" fmla="*/ 808793 w 1617587"/>
              <a:gd name="connsiteY249" fmla="*/ 154092 h 847507"/>
              <a:gd name="connsiteX250" fmla="*/ 654740 w 1617587"/>
              <a:gd name="connsiteY250" fmla="*/ 154092 h 847507"/>
              <a:gd name="connsiteX251" fmla="*/ 693263 w 1617587"/>
              <a:gd name="connsiteY251" fmla="*/ 192615 h 847507"/>
              <a:gd name="connsiteX252" fmla="*/ 654740 w 1617587"/>
              <a:gd name="connsiteY252" fmla="*/ 231138 h 847507"/>
              <a:gd name="connsiteX253" fmla="*/ 616217 w 1617587"/>
              <a:gd name="connsiteY253" fmla="*/ 192615 h 847507"/>
              <a:gd name="connsiteX254" fmla="*/ 654740 w 1617587"/>
              <a:gd name="connsiteY254" fmla="*/ 154092 h 847507"/>
              <a:gd name="connsiteX255" fmla="*/ 500685 w 1617587"/>
              <a:gd name="connsiteY255" fmla="*/ 154092 h 847507"/>
              <a:gd name="connsiteX256" fmla="*/ 539208 w 1617587"/>
              <a:gd name="connsiteY256" fmla="*/ 192615 h 847507"/>
              <a:gd name="connsiteX257" fmla="*/ 500685 w 1617587"/>
              <a:gd name="connsiteY257" fmla="*/ 231138 h 847507"/>
              <a:gd name="connsiteX258" fmla="*/ 462162 w 1617587"/>
              <a:gd name="connsiteY258" fmla="*/ 192615 h 847507"/>
              <a:gd name="connsiteX259" fmla="*/ 500685 w 1617587"/>
              <a:gd name="connsiteY259" fmla="*/ 154092 h 847507"/>
              <a:gd name="connsiteX260" fmla="*/ 346631 w 1617587"/>
              <a:gd name="connsiteY260" fmla="*/ 154092 h 847507"/>
              <a:gd name="connsiteX261" fmla="*/ 385154 w 1617587"/>
              <a:gd name="connsiteY261" fmla="*/ 192615 h 847507"/>
              <a:gd name="connsiteX262" fmla="*/ 346631 w 1617587"/>
              <a:gd name="connsiteY262" fmla="*/ 231138 h 847507"/>
              <a:gd name="connsiteX263" fmla="*/ 308108 w 1617587"/>
              <a:gd name="connsiteY263" fmla="*/ 192615 h 847507"/>
              <a:gd name="connsiteX264" fmla="*/ 346631 w 1617587"/>
              <a:gd name="connsiteY264" fmla="*/ 154092 h 847507"/>
              <a:gd name="connsiteX265" fmla="*/ 192577 w 1617587"/>
              <a:gd name="connsiteY265" fmla="*/ 154092 h 847507"/>
              <a:gd name="connsiteX266" fmla="*/ 231100 w 1617587"/>
              <a:gd name="connsiteY266" fmla="*/ 192615 h 847507"/>
              <a:gd name="connsiteX267" fmla="*/ 192577 w 1617587"/>
              <a:gd name="connsiteY267" fmla="*/ 231138 h 847507"/>
              <a:gd name="connsiteX268" fmla="*/ 154054 w 1617587"/>
              <a:gd name="connsiteY268" fmla="*/ 192615 h 847507"/>
              <a:gd name="connsiteX269" fmla="*/ 192577 w 1617587"/>
              <a:gd name="connsiteY269" fmla="*/ 154092 h 847507"/>
              <a:gd name="connsiteX270" fmla="*/ 38523 w 1617587"/>
              <a:gd name="connsiteY270" fmla="*/ 154092 h 847507"/>
              <a:gd name="connsiteX271" fmla="*/ 77046 w 1617587"/>
              <a:gd name="connsiteY271" fmla="*/ 192615 h 847507"/>
              <a:gd name="connsiteX272" fmla="*/ 38523 w 1617587"/>
              <a:gd name="connsiteY272" fmla="*/ 231138 h 847507"/>
              <a:gd name="connsiteX273" fmla="*/ 0 w 1617587"/>
              <a:gd name="connsiteY273" fmla="*/ 192615 h 847507"/>
              <a:gd name="connsiteX274" fmla="*/ 38523 w 1617587"/>
              <a:gd name="connsiteY274" fmla="*/ 154092 h 847507"/>
              <a:gd name="connsiteX275" fmla="*/ 1579064 w 1617587"/>
              <a:gd name="connsiteY275" fmla="*/ 0 h 847507"/>
              <a:gd name="connsiteX276" fmla="*/ 1617587 w 1617587"/>
              <a:gd name="connsiteY276" fmla="*/ 38523 h 847507"/>
              <a:gd name="connsiteX277" fmla="*/ 1579064 w 1617587"/>
              <a:gd name="connsiteY277" fmla="*/ 77046 h 847507"/>
              <a:gd name="connsiteX278" fmla="*/ 1540541 w 1617587"/>
              <a:gd name="connsiteY278" fmla="*/ 38523 h 847507"/>
              <a:gd name="connsiteX279" fmla="*/ 1579064 w 1617587"/>
              <a:gd name="connsiteY279" fmla="*/ 0 h 847507"/>
              <a:gd name="connsiteX280" fmla="*/ 1425010 w 1617587"/>
              <a:gd name="connsiteY280" fmla="*/ 0 h 847507"/>
              <a:gd name="connsiteX281" fmla="*/ 1463533 w 1617587"/>
              <a:gd name="connsiteY281" fmla="*/ 38523 h 847507"/>
              <a:gd name="connsiteX282" fmla="*/ 1425010 w 1617587"/>
              <a:gd name="connsiteY282" fmla="*/ 77046 h 847507"/>
              <a:gd name="connsiteX283" fmla="*/ 1386487 w 1617587"/>
              <a:gd name="connsiteY283" fmla="*/ 38523 h 847507"/>
              <a:gd name="connsiteX284" fmla="*/ 1425010 w 1617587"/>
              <a:gd name="connsiteY284" fmla="*/ 0 h 847507"/>
              <a:gd name="connsiteX285" fmla="*/ 1270956 w 1617587"/>
              <a:gd name="connsiteY285" fmla="*/ 0 h 847507"/>
              <a:gd name="connsiteX286" fmla="*/ 1309479 w 1617587"/>
              <a:gd name="connsiteY286" fmla="*/ 38523 h 847507"/>
              <a:gd name="connsiteX287" fmla="*/ 1270956 w 1617587"/>
              <a:gd name="connsiteY287" fmla="*/ 77046 h 847507"/>
              <a:gd name="connsiteX288" fmla="*/ 1232433 w 1617587"/>
              <a:gd name="connsiteY288" fmla="*/ 38523 h 847507"/>
              <a:gd name="connsiteX289" fmla="*/ 1270956 w 1617587"/>
              <a:gd name="connsiteY289" fmla="*/ 0 h 847507"/>
              <a:gd name="connsiteX290" fmla="*/ 1116902 w 1617587"/>
              <a:gd name="connsiteY290" fmla="*/ 0 h 847507"/>
              <a:gd name="connsiteX291" fmla="*/ 1155425 w 1617587"/>
              <a:gd name="connsiteY291" fmla="*/ 38523 h 847507"/>
              <a:gd name="connsiteX292" fmla="*/ 1116902 w 1617587"/>
              <a:gd name="connsiteY292" fmla="*/ 77046 h 847507"/>
              <a:gd name="connsiteX293" fmla="*/ 1078379 w 1617587"/>
              <a:gd name="connsiteY293" fmla="*/ 38523 h 847507"/>
              <a:gd name="connsiteX294" fmla="*/ 1116902 w 1617587"/>
              <a:gd name="connsiteY294" fmla="*/ 0 h 847507"/>
              <a:gd name="connsiteX295" fmla="*/ 962847 w 1617587"/>
              <a:gd name="connsiteY295" fmla="*/ 0 h 847507"/>
              <a:gd name="connsiteX296" fmla="*/ 1001370 w 1617587"/>
              <a:gd name="connsiteY296" fmla="*/ 38523 h 847507"/>
              <a:gd name="connsiteX297" fmla="*/ 962847 w 1617587"/>
              <a:gd name="connsiteY297" fmla="*/ 77046 h 847507"/>
              <a:gd name="connsiteX298" fmla="*/ 924324 w 1617587"/>
              <a:gd name="connsiteY298" fmla="*/ 38523 h 847507"/>
              <a:gd name="connsiteX299" fmla="*/ 962847 w 1617587"/>
              <a:gd name="connsiteY299" fmla="*/ 0 h 847507"/>
              <a:gd name="connsiteX300" fmla="*/ 808793 w 1617587"/>
              <a:gd name="connsiteY300" fmla="*/ 0 h 847507"/>
              <a:gd name="connsiteX301" fmla="*/ 847316 w 1617587"/>
              <a:gd name="connsiteY301" fmla="*/ 38523 h 847507"/>
              <a:gd name="connsiteX302" fmla="*/ 808793 w 1617587"/>
              <a:gd name="connsiteY302" fmla="*/ 77046 h 847507"/>
              <a:gd name="connsiteX303" fmla="*/ 770270 w 1617587"/>
              <a:gd name="connsiteY303" fmla="*/ 38523 h 847507"/>
              <a:gd name="connsiteX304" fmla="*/ 808793 w 1617587"/>
              <a:gd name="connsiteY304" fmla="*/ 0 h 847507"/>
              <a:gd name="connsiteX305" fmla="*/ 654740 w 1617587"/>
              <a:gd name="connsiteY305" fmla="*/ 0 h 847507"/>
              <a:gd name="connsiteX306" fmla="*/ 693263 w 1617587"/>
              <a:gd name="connsiteY306" fmla="*/ 38523 h 847507"/>
              <a:gd name="connsiteX307" fmla="*/ 654740 w 1617587"/>
              <a:gd name="connsiteY307" fmla="*/ 77046 h 847507"/>
              <a:gd name="connsiteX308" fmla="*/ 616217 w 1617587"/>
              <a:gd name="connsiteY308" fmla="*/ 38523 h 847507"/>
              <a:gd name="connsiteX309" fmla="*/ 654740 w 1617587"/>
              <a:gd name="connsiteY309" fmla="*/ 0 h 847507"/>
              <a:gd name="connsiteX310" fmla="*/ 500685 w 1617587"/>
              <a:gd name="connsiteY310" fmla="*/ 0 h 847507"/>
              <a:gd name="connsiteX311" fmla="*/ 539208 w 1617587"/>
              <a:gd name="connsiteY311" fmla="*/ 38523 h 847507"/>
              <a:gd name="connsiteX312" fmla="*/ 500685 w 1617587"/>
              <a:gd name="connsiteY312" fmla="*/ 77046 h 847507"/>
              <a:gd name="connsiteX313" fmla="*/ 462162 w 1617587"/>
              <a:gd name="connsiteY313" fmla="*/ 38523 h 847507"/>
              <a:gd name="connsiteX314" fmla="*/ 500685 w 1617587"/>
              <a:gd name="connsiteY314" fmla="*/ 0 h 847507"/>
              <a:gd name="connsiteX315" fmla="*/ 346631 w 1617587"/>
              <a:gd name="connsiteY315" fmla="*/ 0 h 847507"/>
              <a:gd name="connsiteX316" fmla="*/ 385154 w 1617587"/>
              <a:gd name="connsiteY316" fmla="*/ 38523 h 847507"/>
              <a:gd name="connsiteX317" fmla="*/ 346631 w 1617587"/>
              <a:gd name="connsiteY317" fmla="*/ 77046 h 847507"/>
              <a:gd name="connsiteX318" fmla="*/ 308108 w 1617587"/>
              <a:gd name="connsiteY318" fmla="*/ 38523 h 847507"/>
              <a:gd name="connsiteX319" fmla="*/ 346631 w 1617587"/>
              <a:gd name="connsiteY319" fmla="*/ 0 h 847507"/>
              <a:gd name="connsiteX320" fmla="*/ 192577 w 1617587"/>
              <a:gd name="connsiteY320" fmla="*/ 0 h 847507"/>
              <a:gd name="connsiteX321" fmla="*/ 231100 w 1617587"/>
              <a:gd name="connsiteY321" fmla="*/ 38523 h 847507"/>
              <a:gd name="connsiteX322" fmla="*/ 192577 w 1617587"/>
              <a:gd name="connsiteY322" fmla="*/ 77046 h 847507"/>
              <a:gd name="connsiteX323" fmla="*/ 154054 w 1617587"/>
              <a:gd name="connsiteY323" fmla="*/ 38523 h 847507"/>
              <a:gd name="connsiteX324" fmla="*/ 192577 w 1617587"/>
              <a:gd name="connsiteY324" fmla="*/ 0 h 847507"/>
              <a:gd name="connsiteX325" fmla="*/ 38523 w 1617587"/>
              <a:gd name="connsiteY325" fmla="*/ 0 h 847507"/>
              <a:gd name="connsiteX326" fmla="*/ 77046 w 1617587"/>
              <a:gd name="connsiteY326" fmla="*/ 38523 h 847507"/>
              <a:gd name="connsiteX327" fmla="*/ 38523 w 1617587"/>
              <a:gd name="connsiteY327" fmla="*/ 77046 h 847507"/>
              <a:gd name="connsiteX328" fmla="*/ 0 w 1617587"/>
              <a:gd name="connsiteY328" fmla="*/ 38523 h 847507"/>
              <a:gd name="connsiteX329" fmla="*/ 38523 w 1617587"/>
              <a:gd name="connsiteY329" fmla="*/ 0 h 847507"/>
            </a:gdLst>
            <a:rect l="l" t="t" r="r" b="b"/>
            <a:pathLst>
              <a:path w="1617587" h="847507">
                <a:moveTo>
                  <a:pt x="1579064" y="770461"/>
                </a:moveTo>
                <a:cubicBezTo>
                  <a:pt x="1600340" y="770461"/>
                  <a:pt x="1617587" y="787708"/>
                  <a:pt x="1617587" y="808984"/>
                </a:cubicBezTo>
                <a:cubicBezTo>
                  <a:pt x="1617587" y="830260"/>
                  <a:pt x="1600340" y="847507"/>
                  <a:pt x="1579064" y="847507"/>
                </a:cubicBezTo>
                <a:cubicBezTo>
                  <a:pt x="1557788" y="847507"/>
                  <a:pt x="1540541" y="830260"/>
                  <a:pt x="1540541" y="808984"/>
                </a:cubicBezTo>
                <a:cubicBezTo>
                  <a:pt x="1540541" y="787708"/>
                  <a:pt x="1557788" y="770461"/>
                  <a:pt x="1579064" y="770461"/>
                </a:cubicBezTo>
                <a:close/>
                <a:moveTo>
                  <a:pt x="1425010" y="770461"/>
                </a:moveTo>
                <a:cubicBezTo>
                  <a:pt x="1446286" y="770461"/>
                  <a:pt x="1463533" y="787708"/>
                  <a:pt x="1463533" y="808984"/>
                </a:cubicBezTo>
                <a:cubicBezTo>
                  <a:pt x="1463533" y="830260"/>
                  <a:pt x="1446286" y="847507"/>
                  <a:pt x="1425010" y="847507"/>
                </a:cubicBezTo>
                <a:cubicBezTo>
                  <a:pt x="1403734" y="847507"/>
                  <a:pt x="1386487" y="830260"/>
                  <a:pt x="1386487" y="808984"/>
                </a:cubicBezTo>
                <a:cubicBezTo>
                  <a:pt x="1386487" y="787708"/>
                  <a:pt x="1403734" y="770461"/>
                  <a:pt x="1425010" y="770461"/>
                </a:cubicBezTo>
                <a:close/>
                <a:moveTo>
                  <a:pt x="1270956" y="770461"/>
                </a:moveTo>
                <a:cubicBezTo>
                  <a:pt x="1292232" y="770461"/>
                  <a:pt x="1309479" y="787708"/>
                  <a:pt x="1309479" y="808984"/>
                </a:cubicBezTo>
                <a:cubicBezTo>
                  <a:pt x="1309479" y="830260"/>
                  <a:pt x="1292232" y="847507"/>
                  <a:pt x="1270956" y="847507"/>
                </a:cubicBezTo>
                <a:cubicBezTo>
                  <a:pt x="1249680" y="847507"/>
                  <a:pt x="1232433" y="830260"/>
                  <a:pt x="1232433" y="808984"/>
                </a:cubicBezTo>
                <a:cubicBezTo>
                  <a:pt x="1232433" y="787708"/>
                  <a:pt x="1249680" y="770461"/>
                  <a:pt x="1270956" y="770461"/>
                </a:cubicBezTo>
                <a:close/>
                <a:moveTo>
                  <a:pt x="1116902" y="770461"/>
                </a:moveTo>
                <a:cubicBezTo>
                  <a:pt x="1138178" y="770461"/>
                  <a:pt x="1155425" y="787708"/>
                  <a:pt x="1155425" y="808984"/>
                </a:cubicBezTo>
                <a:cubicBezTo>
                  <a:pt x="1155425" y="830260"/>
                  <a:pt x="1138178" y="847507"/>
                  <a:pt x="1116902" y="847507"/>
                </a:cubicBezTo>
                <a:cubicBezTo>
                  <a:pt x="1095626" y="847507"/>
                  <a:pt x="1078379" y="830260"/>
                  <a:pt x="1078379" y="808984"/>
                </a:cubicBezTo>
                <a:cubicBezTo>
                  <a:pt x="1078379" y="787708"/>
                  <a:pt x="1095626" y="770461"/>
                  <a:pt x="1116902" y="770461"/>
                </a:cubicBezTo>
                <a:close/>
                <a:moveTo>
                  <a:pt x="962847" y="770461"/>
                </a:moveTo>
                <a:cubicBezTo>
                  <a:pt x="984123" y="770461"/>
                  <a:pt x="1001370" y="787708"/>
                  <a:pt x="1001370" y="808984"/>
                </a:cubicBezTo>
                <a:cubicBezTo>
                  <a:pt x="1001370" y="830260"/>
                  <a:pt x="984123" y="847507"/>
                  <a:pt x="962847" y="847507"/>
                </a:cubicBezTo>
                <a:cubicBezTo>
                  <a:pt x="941571" y="847507"/>
                  <a:pt x="924324" y="830260"/>
                  <a:pt x="924324" y="808984"/>
                </a:cubicBezTo>
                <a:cubicBezTo>
                  <a:pt x="924324" y="787708"/>
                  <a:pt x="941571" y="770461"/>
                  <a:pt x="962847" y="770461"/>
                </a:cubicBezTo>
                <a:close/>
                <a:moveTo>
                  <a:pt x="808793" y="770461"/>
                </a:moveTo>
                <a:cubicBezTo>
                  <a:pt x="830069" y="770461"/>
                  <a:pt x="847316" y="787708"/>
                  <a:pt x="847316" y="808984"/>
                </a:cubicBezTo>
                <a:cubicBezTo>
                  <a:pt x="847316" y="830260"/>
                  <a:pt x="830069" y="847507"/>
                  <a:pt x="808793" y="847507"/>
                </a:cubicBezTo>
                <a:cubicBezTo>
                  <a:pt x="787517" y="847507"/>
                  <a:pt x="770270" y="830260"/>
                  <a:pt x="770270" y="808984"/>
                </a:cubicBezTo>
                <a:cubicBezTo>
                  <a:pt x="770270" y="787708"/>
                  <a:pt x="787517" y="770461"/>
                  <a:pt x="808793" y="770461"/>
                </a:cubicBezTo>
                <a:close/>
                <a:moveTo>
                  <a:pt x="654740" y="770461"/>
                </a:moveTo>
                <a:cubicBezTo>
                  <a:pt x="676016" y="770461"/>
                  <a:pt x="693263" y="787708"/>
                  <a:pt x="693263" y="808984"/>
                </a:cubicBezTo>
                <a:cubicBezTo>
                  <a:pt x="693263" y="830260"/>
                  <a:pt x="676016" y="847507"/>
                  <a:pt x="654740" y="847507"/>
                </a:cubicBezTo>
                <a:cubicBezTo>
                  <a:pt x="633464" y="847507"/>
                  <a:pt x="616217" y="830260"/>
                  <a:pt x="616217" y="808984"/>
                </a:cubicBezTo>
                <a:cubicBezTo>
                  <a:pt x="616217" y="787708"/>
                  <a:pt x="633464" y="770461"/>
                  <a:pt x="654740" y="770461"/>
                </a:cubicBezTo>
                <a:close/>
                <a:moveTo>
                  <a:pt x="500685" y="770461"/>
                </a:moveTo>
                <a:cubicBezTo>
                  <a:pt x="521961" y="770461"/>
                  <a:pt x="539208" y="787708"/>
                  <a:pt x="539208" y="808984"/>
                </a:cubicBezTo>
                <a:cubicBezTo>
                  <a:pt x="539208" y="830260"/>
                  <a:pt x="521961" y="847507"/>
                  <a:pt x="500685" y="847507"/>
                </a:cubicBezTo>
                <a:cubicBezTo>
                  <a:pt x="479409" y="847507"/>
                  <a:pt x="462162" y="830260"/>
                  <a:pt x="462162" y="808984"/>
                </a:cubicBezTo>
                <a:cubicBezTo>
                  <a:pt x="462162" y="787708"/>
                  <a:pt x="479409" y="770461"/>
                  <a:pt x="500685" y="770461"/>
                </a:cubicBezTo>
                <a:close/>
                <a:moveTo>
                  <a:pt x="346631" y="770461"/>
                </a:moveTo>
                <a:cubicBezTo>
                  <a:pt x="367907" y="770461"/>
                  <a:pt x="385154" y="787708"/>
                  <a:pt x="385154" y="808984"/>
                </a:cubicBezTo>
                <a:cubicBezTo>
                  <a:pt x="385154" y="830260"/>
                  <a:pt x="367907" y="847507"/>
                  <a:pt x="346631" y="847507"/>
                </a:cubicBezTo>
                <a:cubicBezTo>
                  <a:pt x="325355" y="847507"/>
                  <a:pt x="308108" y="830260"/>
                  <a:pt x="308108" y="808984"/>
                </a:cubicBezTo>
                <a:cubicBezTo>
                  <a:pt x="308108" y="787708"/>
                  <a:pt x="325355" y="770461"/>
                  <a:pt x="346631" y="770461"/>
                </a:cubicBezTo>
                <a:close/>
                <a:moveTo>
                  <a:pt x="192577" y="770461"/>
                </a:moveTo>
                <a:cubicBezTo>
                  <a:pt x="213853" y="770461"/>
                  <a:pt x="231100" y="787708"/>
                  <a:pt x="231100" y="808984"/>
                </a:cubicBezTo>
                <a:cubicBezTo>
                  <a:pt x="231100" y="830260"/>
                  <a:pt x="213853" y="847507"/>
                  <a:pt x="192577" y="847507"/>
                </a:cubicBezTo>
                <a:cubicBezTo>
                  <a:pt x="171301" y="847507"/>
                  <a:pt x="154054" y="830260"/>
                  <a:pt x="154054" y="808984"/>
                </a:cubicBezTo>
                <a:cubicBezTo>
                  <a:pt x="154054" y="787708"/>
                  <a:pt x="171301" y="770461"/>
                  <a:pt x="192577" y="770461"/>
                </a:cubicBezTo>
                <a:close/>
                <a:moveTo>
                  <a:pt x="38523" y="770461"/>
                </a:moveTo>
                <a:cubicBezTo>
                  <a:pt x="59799" y="770461"/>
                  <a:pt x="77046" y="787708"/>
                  <a:pt x="77046" y="808984"/>
                </a:cubicBezTo>
                <a:cubicBezTo>
                  <a:pt x="77046" y="830260"/>
                  <a:pt x="59799" y="847507"/>
                  <a:pt x="38523" y="847507"/>
                </a:cubicBezTo>
                <a:cubicBezTo>
                  <a:pt x="17247" y="847507"/>
                  <a:pt x="0" y="830260"/>
                  <a:pt x="0" y="808984"/>
                </a:cubicBezTo>
                <a:cubicBezTo>
                  <a:pt x="0" y="787708"/>
                  <a:pt x="17247" y="770461"/>
                  <a:pt x="38523" y="770461"/>
                </a:cubicBezTo>
                <a:close/>
                <a:moveTo>
                  <a:pt x="1579064" y="616369"/>
                </a:moveTo>
                <a:cubicBezTo>
                  <a:pt x="1600340" y="616369"/>
                  <a:pt x="1617587" y="633616"/>
                  <a:pt x="1617587" y="654892"/>
                </a:cubicBezTo>
                <a:cubicBezTo>
                  <a:pt x="1617587" y="676168"/>
                  <a:pt x="1600340" y="693415"/>
                  <a:pt x="1579064" y="693415"/>
                </a:cubicBezTo>
                <a:cubicBezTo>
                  <a:pt x="1557788" y="693415"/>
                  <a:pt x="1540541" y="676168"/>
                  <a:pt x="1540541" y="654892"/>
                </a:cubicBezTo>
                <a:cubicBezTo>
                  <a:pt x="1540541" y="633616"/>
                  <a:pt x="1557788" y="616369"/>
                  <a:pt x="1579064" y="616369"/>
                </a:cubicBezTo>
                <a:close/>
                <a:moveTo>
                  <a:pt x="1425010" y="616369"/>
                </a:moveTo>
                <a:cubicBezTo>
                  <a:pt x="1446286" y="616369"/>
                  <a:pt x="1463533" y="633616"/>
                  <a:pt x="1463533" y="654892"/>
                </a:cubicBezTo>
                <a:cubicBezTo>
                  <a:pt x="1463533" y="676168"/>
                  <a:pt x="1446286" y="693415"/>
                  <a:pt x="1425010" y="693415"/>
                </a:cubicBezTo>
                <a:cubicBezTo>
                  <a:pt x="1403734" y="693415"/>
                  <a:pt x="1386487" y="676168"/>
                  <a:pt x="1386487" y="654892"/>
                </a:cubicBezTo>
                <a:cubicBezTo>
                  <a:pt x="1386487" y="633616"/>
                  <a:pt x="1403734" y="616369"/>
                  <a:pt x="1425010" y="616369"/>
                </a:cubicBezTo>
                <a:close/>
                <a:moveTo>
                  <a:pt x="1270956" y="616369"/>
                </a:moveTo>
                <a:cubicBezTo>
                  <a:pt x="1292232" y="616369"/>
                  <a:pt x="1309479" y="633616"/>
                  <a:pt x="1309479" y="654892"/>
                </a:cubicBezTo>
                <a:cubicBezTo>
                  <a:pt x="1309479" y="676168"/>
                  <a:pt x="1292232" y="693415"/>
                  <a:pt x="1270956" y="693415"/>
                </a:cubicBezTo>
                <a:cubicBezTo>
                  <a:pt x="1249680" y="693415"/>
                  <a:pt x="1232433" y="676168"/>
                  <a:pt x="1232433" y="654892"/>
                </a:cubicBezTo>
                <a:cubicBezTo>
                  <a:pt x="1232433" y="633616"/>
                  <a:pt x="1249680" y="616369"/>
                  <a:pt x="1270956" y="616369"/>
                </a:cubicBezTo>
                <a:close/>
                <a:moveTo>
                  <a:pt x="1116902" y="616369"/>
                </a:moveTo>
                <a:cubicBezTo>
                  <a:pt x="1138178" y="616369"/>
                  <a:pt x="1155425" y="633616"/>
                  <a:pt x="1155425" y="654892"/>
                </a:cubicBezTo>
                <a:cubicBezTo>
                  <a:pt x="1155425" y="676168"/>
                  <a:pt x="1138178" y="693415"/>
                  <a:pt x="1116902" y="693415"/>
                </a:cubicBezTo>
                <a:cubicBezTo>
                  <a:pt x="1095626" y="693415"/>
                  <a:pt x="1078379" y="676168"/>
                  <a:pt x="1078379" y="654892"/>
                </a:cubicBezTo>
                <a:cubicBezTo>
                  <a:pt x="1078379" y="633616"/>
                  <a:pt x="1095626" y="616369"/>
                  <a:pt x="1116902" y="616369"/>
                </a:cubicBezTo>
                <a:close/>
                <a:moveTo>
                  <a:pt x="962847" y="616369"/>
                </a:moveTo>
                <a:cubicBezTo>
                  <a:pt x="984123" y="616369"/>
                  <a:pt x="1001370" y="633616"/>
                  <a:pt x="1001370" y="654892"/>
                </a:cubicBezTo>
                <a:cubicBezTo>
                  <a:pt x="1001370" y="676168"/>
                  <a:pt x="984123" y="693415"/>
                  <a:pt x="962847" y="693415"/>
                </a:cubicBezTo>
                <a:cubicBezTo>
                  <a:pt x="941571" y="693415"/>
                  <a:pt x="924324" y="676168"/>
                  <a:pt x="924324" y="654892"/>
                </a:cubicBezTo>
                <a:cubicBezTo>
                  <a:pt x="924324" y="633616"/>
                  <a:pt x="941571" y="616369"/>
                  <a:pt x="962847" y="616369"/>
                </a:cubicBezTo>
                <a:close/>
                <a:moveTo>
                  <a:pt x="808793" y="616369"/>
                </a:moveTo>
                <a:cubicBezTo>
                  <a:pt x="830069" y="616369"/>
                  <a:pt x="847316" y="633616"/>
                  <a:pt x="847316" y="654892"/>
                </a:cubicBezTo>
                <a:cubicBezTo>
                  <a:pt x="847316" y="676168"/>
                  <a:pt x="830069" y="693415"/>
                  <a:pt x="808793" y="693415"/>
                </a:cubicBezTo>
                <a:cubicBezTo>
                  <a:pt x="787517" y="693415"/>
                  <a:pt x="770270" y="676168"/>
                  <a:pt x="770270" y="654892"/>
                </a:cubicBezTo>
                <a:cubicBezTo>
                  <a:pt x="770270" y="633616"/>
                  <a:pt x="787517" y="616369"/>
                  <a:pt x="808793" y="616369"/>
                </a:cubicBezTo>
                <a:close/>
                <a:moveTo>
                  <a:pt x="654740" y="616369"/>
                </a:moveTo>
                <a:cubicBezTo>
                  <a:pt x="676016" y="616369"/>
                  <a:pt x="693263" y="633616"/>
                  <a:pt x="693263" y="654892"/>
                </a:cubicBezTo>
                <a:cubicBezTo>
                  <a:pt x="693263" y="676168"/>
                  <a:pt x="676016" y="693415"/>
                  <a:pt x="654740" y="693415"/>
                </a:cubicBezTo>
                <a:cubicBezTo>
                  <a:pt x="633464" y="693415"/>
                  <a:pt x="616217" y="676168"/>
                  <a:pt x="616217" y="654892"/>
                </a:cubicBezTo>
                <a:cubicBezTo>
                  <a:pt x="616217" y="633616"/>
                  <a:pt x="633464" y="616369"/>
                  <a:pt x="654740" y="616369"/>
                </a:cubicBezTo>
                <a:close/>
                <a:moveTo>
                  <a:pt x="500685" y="616369"/>
                </a:moveTo>
                <a:cubicBezTo>
                  <a:pt x="521961" y="616369"/>
                  <a:pt x="539208" y="633616"/>
                  <a:pt x="539208" y="654892"/>
                </a:cubicBezTo>
                <a:cubicBezTo>
                  <a:pt x="539208" y="676168"/>
                  <a:pt x="521961" y="693415"/>
                  <a:pt x="500685" y="693415"/>
                </a:cubicBezTo>
                <a:cubicBezTo>
                  <a:pt x="479409" y="693415"/>
                  <a:pt x="462162" y="676168"/>
                  <a:pt x="462162" y="654892"/>
                </a:cubicBezTo>
                <a:cubicBezTo>
                  <a:pt x="462162" y="633616"/>
                  <a:pt x="479409" y="616369"/>
                  <a:pt x="500685" y="616369"/>
                </a:cubicBezTo>
                <a:close/>
                <a:moveTo>
                  <a:pt x="346631" y="616369"/>
                </a:moveTo>
                <a:cubicBezTo>
                  <a:pt x="367907" y="616369"/>
                  <a:pt x="385154" y="633616"/>
                  <a:pt x="385154" y="654892"/>
                </a:cubicBezTo>
                <a:cubicBezTo>
                  <a:pt x="385154" y="676168"/>
                  <a:pt x="367907" y="693415"/>
                  <a:pt x="346631" y="693415"/>
                </a:cubicBezTo>
                <a:cubicBezTo>
                  <a:pt x="325355" y="693415"/>
                  <a:pt x="308108" y="676168"/>
                  <a:pt x="308108" y="654892"/>
                </a:cubicBezTo>
                <a:cubicBezTo>
                  <a:pt x="308108" y="633616"/>
                  <a:pt x="325355" y="616369"/>
                  <a:pt x="346631" y="616369"/>
                </a:cubicBezTo>
                <a:close/>
                <a:moveTo>
                  <a:pt x="192577" y="616369"/>
                </a:moveTo>
                <a:cubicBezTo>
                  <a:pt x="213853" y="616369"/>
                  <a:pt x="231100" y="633616"/>
                  <a:pt x="231100" y="654892"/>
                </a:cubicBezTo>
                <a:cubicBezTo>
                  <a:pt x="231100" y="676168"/>
                  <a:pt x="213853" y="693415"/>
                  <a:pt x="192577" y="693415"/>
                </a:cubicBezTo>
                <a:cubicBezTo>
                  <a:pt x="171301" y="693415"/>
                  <a:pt x="154054" y="676168"/>
                  <a:pt x="154054" y="654892"/>
                </a:cubicBezTo>
                <a:cubicBezTo>
                  <a:pt x="154054" y="633616"/>
                  <a:pt x="171301" y="616369"/>
                  <a:pt x="192577" y="616369"/>
                </a:cubicBezTo>
                <a:close/>
                <a:moveTo>
                  <a:pt x="38523" y="616369"/>
                </a:moveTo>
                <a:cubicBezTo>
                  <a:pt x="59799" y="616369"/>
                  <a:pt x="77046" y="633616"/>
                  <a:pt x="77046" y="654892"/>
                </a:cubicBezTo>
                <a:cubicBezTo>
                  <a:pt x="77046" y="676168"/>
                  <a:pt x="59799" y="693415"/>
                  <a:pt x="38523" y="693415"/>
                </a:cubicBezTo>
                <a:cubicBezTo>
                  <a:pt x="17247" y="693415"/>
                  <a:pt x="0" y="676168"/>
                  <a:pt x="0" y="654892"/>
                </a:cubicBezTo>
                <a:cubicBezTo>
                  <a:pt x="0" y="633616"/>
                  <a:pt x="17247" y="616369"/>
                  <a:pt x="38523" y="616369"/>
                </a:cubicBezTo>
                <a:close/>
                <a:moveTo>
                  <a:pt x="1579064" y="462277"/>
                </a:moveTo>
                <a:cubicBezTo>
                  <a:pt x="1600340" y="462277"/>
                  <a:pt x="1617587" y="479524"/>
                  <a:pt x="1617587" y="500800"/>
                </a:cubicBezTo>
                <a:cubicBezTo>
                  <a:pt x="1617587" y="522076"/>
                  <a:pt x="1600340" y="539323"/>
                  <a:pt x="1579064" y="539323"/>
                </a:cubicBezTo>
                <a:cubicBezTo>
                  <a:pt x="1557788" y="539323"/>
                  <a:pt x="1540541" y="522076"/>
                  <a:pt x="1540541" y="500800"/>
                </a:cubicBezTo>
                <a:cubicBezTo>
                  <a:pt x="1540541" y="479524"/>
                  <a:pt x="1557788" y="462277"/>
                  <a:pt x="1579064" y="462277"/>
                </a:cubicBezTo>
                <a:close/>
                <a:moveTo>
                  <a:pt x="1425010" y="462277"/>
                </a:moveTo>
                <a:cubicBezTo>
                  <a:pt x="1446286" y="462277"/>
                  <a:pt x="1463533" y="479524"/>
                  <a:pt x="1463533" y="500800"/>
                </a:cubicBezTo>
                <a:cubicBezTo>
                  <a:pt x="1463533" y="522076"/>
                  <a:pt x="1446286" y="539323"/>
                  <a:pt x="1425010" y="539323"/>
                </a:cubicBezTo>
                <a:cubicBezTo>
                  <a:pt x="1403734" y="539323"/>
                  <a:pt x="1386487" y="522076"/>
                  <a:pt x="1386487" y="500800"/>
                </a:cubicBezTo>
                <a:cubicBezTo>
                  <a:pt x="1386487" y="479524"/>
                  <a:pt x="1403734" y="462277"/>
                  <a:pt x="1425010" y="462277"/>
                </a:cubicBezTo>
                <a:close/>
                <a:moveTo>
                  <a:pt x="1270956" y="462277"/>
                </a:moveTo>
                <a:cubicBezTo>
                  <a:pt x="1292232" y="462277"/>
                  <a:pt x="1309479" y="479524"/>
                  <a:pt x="1309479" y="500800"/>
                </a:cubicBezTo>
                <a:cubicBezTo>
                  <a:pt x="1309479" y="522076"/>
                  <a:pt x="1292232" y="539323"/>
                  <a:pt x="1270956" y="539323"/>
                </a:cubicBezTo>
                <a:cubicBezTo>
                  <a:pt x="1249680" y="539323"/>
                  <a:pt x="1232433" y="522076"/>
                  <a:pt x="1232433" y="500800"/>
                </a:cubicBezTo>
                <a:cubicBezTo>
                  <a:pt x="1232433" y="479524"/>
                  <a:pt x="1249680" y="462277"/>
                  <a:pt x="1270956" y="462277"/>
                </a:cubicBezTo>
                <a:close/>
                <a:moveTo>
                  <a:pt x="1116902" y="462277"/>
                </a:moveTo>
                <a:cubicBezTo>
                  <a:pt x="1138178" y="462277"/>
                  <a:pt x="1155425" y="479524"/>
                  <a:pt x="1155425" y="500800"/>
                </a:cubicBezTo>
                <a:cubicBezTo>
                  <a:pt x="1155425" y="522076"/>
                  <a:pt x="1138178" y="539323"/>
                  <a:pt x="1116902" y="539323"/>
                </a:cubicBezTo>
                <a:cubicBezTo>
                  <a:pt x="1095626" y="539323"/>
                  <a:pt x="1078379" y="522076"/>
                  <a:pt x="1078379" y="500800"/>
                </a:cubicBezTo>
                <a:cubicBezTo>
                  <a:pt x="1078379" y="479524"/>
                  <a:pt x="1095626" y="462277"/>
                  <a:pt x="1116902" y="462277"/>
                </a:cubicBezTo>
                <a:close/>
                <a:moveTo>
                  <a:pt x="962847" y="462277"/>
                </a:moveTo>
                <a:cubicBezTo>
                  <a:pt x="984123" y="462277"/>
                  <a:pt x="1001370" y="479524"/>
                  <a:pt x="1001370" y="500800"/>
                </a:cubicBezTo>
                <a:cubicBezTo>
                  <a:pt x="1001370" y="522076"/>
                  <a:pt x="984123" y="539323"/>
                  <a:pt x="962847" y="539323"/>
                </a:cubicBezTo>
                <a:cubicBezTo>
                  <a:pt x="941571" y="539323"/>
                  <a:pt x="924324" y="522076"/>
                  <a:pt x="924324" y="500800"/>
                </a:cubicBezTo>
                <a:cubicBezTo>
                  <a:pt x="924324" y="479524"/>
                  <a:pt x="941571" y="462277"/>
                  <a:pt x="962847" y="462277"/>
                </a:cubicBezTo>
                <a:close/>
                <a:moveTo>
                  <a:pt x="808793" y="462277"/>
                </a:moveTo>
                <a:cubicBezTo>
                  <a:pt x="830069" y="462277"/>
                  <a:pt x="847316" y="479524"/>
                  <a:pt x="847316" y="500800"/>
                </a:cubicBezTo>
                <a:cubicBezTo>
                  <a:pt x="847316" y="522076"/>
                  <a:pt x="830069" y="539323"/>
                  <a:pt x="808793" y="539323"/>
                </a:cubicBezTo>
                <a:cubicBezTo>
                  <a:pt x="787517" y="539323"/>
                  <a:pt x="770270" y="522076"/>
                  <a:pt x="770270" y="500800"/>
                </a:cubicBezTo>
                <a:cubicBezTo>
                  <a:pt x="770270" y="479524"/>
                  <a:pt x="787517" y="462277"/>
                  <a:pt x="808793" y="462277"/>
                </a:cubicBezTo>
                <a:close/>
                <a:moveTo>
                  <a:pt x="654740" y="462277"/>
                </a:moveTo>
                <a:cubicBezTo>
                  <a:pt x="676016" y="462277"/>
                  <a:pt x="693263" y="479524"/>
                  <a:pt x="693263" y="500800"/>
                </a:cubicBezTo>
                <a:cubicBezTo>
                  <a:pt x="693263" y="522076"/>
                  <a:pt x="676016" y="539323"/>
                  <a:pt x="654740" y="539323"/>
                </a:cubicBezTo>
                <a:cubicBezTo>
                  <a:pt x="633464" y="539323"/>
                  <a:pt x="616217" y="522076"/>
                  <a:pt x="616217" y="500800"/>
                </a:cubicBezTo>
                <a:cubicBezTo>
                  <a:pt x="616217" y="479524"/>
                  <a:pt x="633464" y="462277"/>
                  <a:pt x="654740" y="462277"/>
                </a:cubicBezTo>
                <a:close/>
                <a:moveTo>
                  <a:pt x="500685" y="462277"/>
                </a:moveTo>
                <a:cubicBezTo>
                  <a:pt x="521961" y="462277"/>
                  <a:pt x="539208" y="479524"/>
                  <a:pt x="539208" y="500800"/>
                </a:cubicBezTo>
                <a:cubicBezTo>
                  <a:pt x="539208" y="522076"/>
                  <a:pt x="521961" y="539323"/>
                  <a:pt x="500685" y="539323"/>
                </a:cubicBezTo>
                <a:cubicBezTo>
                  <a:pt x="479409" y="539323"/>
                  <a:pt x="462162" y="522076"/>
                  <a:pt x="462162" y="500800"/>
                </a:cubicBezTo>
                <a:cubicBezTo>
                  <a:pt x="462162" y="479524"/>
                  <a:pt x="479409" y="462277"/>
                  <a:pt x="500685" y="462277"/>
                </a:cubicBezTo>
                <a:close/>
                <a:moveTo>
                  <a:pt x="346631" y="462277"/>
                </a:moveTo>
                <a:cubicBezTo>
                  <a:pt x="367907" y="462277"/>
                  <a:pt x="385154" y="479524"/>
                  <a:pt x="385154" y="500800"/>
                </a:cubicBezTo>
                <a:cubicBezTo>
                  <a:pt x="385154" y="522076"/>
                  <a:pt x="367907" y="539323"/>
                  <a:pt x="346631" y="539323"/>
                </a:cubicBezTo>
                <a:cubicBezTo>
                  <a:pt x="325355" y="539323"/>
                  <a:pt x="308108" y="522076"/>
                  <a:pt x="308108" y="500800"/>
                </a:cubicBezTo>
                <a:cubicBezTo>
                  <a:pt x="308108" y="479524"/>
                  <a:pt x="325355" y="462277"/>
                  <a:pt x="346631" y="462277"/>
                </a:cubicBezTo>
                <a:close/>
                <a:moveTo>
                  <a:pt x="192577" y="462277"/>
                </a:moveTo>
                <a:cubicBezTo>
                  <a:pt x="213853" y="462277"/>
                  <a:pt x="231100" y="479524"/>
                  <a:pt x="231100" y="500800"/>
                </a:cubicBezTo>
                <a:cubicBezTo>
                  <a:pt x="231100" y="522076"/>
                  <a:pt x="213853" y="539323"/>
                  <a:pt x="192577" y="539323"/>
                </a:cubicBezTo>
                <a:cubicBezTo>
                  <a:pt x="171301" y="539323"/>
                  <a:pt x="154054" y="522076"/>
                  <a:pt x="154054" y="500800"/>
                </a:cubicBezTo>
                <a:cubicBezTo>
                  <a:pt x="154054" y="479524"/>
                  <a:pt x="171301" y="462277"/>
                  <a:pt x="192577" y="462277"/>
                </a:cubicBezTo>
                <a:close/>
                <a:moveTo>
                  <a:pt x="38523" y="462277"/>
                </a:moveTo>
                <a:cubicBezTo>
                  <a:pt x="59799" y="462277"/>
                  <a:pt x="77046" y="479524"/>
                  <a:pt x="77046" y="500800"/>
                </a:cubicBezTo>
                <a:cubicBezTo>
                  <a:pt x="77046" y="522076"/>
                  <a:pt x="59799" y="539323"/>
                  <a:pt x="38523" y="539323"/>
                </a:cubicBezTo>
                <a:cubicBezTo>
                  <a:pt x="17247" y="539323"/>
                  <a:pt x="0" y="522076"/>
                  <a:pt x="0" y="500800"/>
                </a:cubicBezTo>
                <a:cubicBezTo>
                  <a:pt x="0" y="479524"/>
                  <a:pt x="17247" y="462277"/>
                  <a:pt x="38523" y="462277"/>
                </a:cubicBezTo>
                <a:close/>
                <a:moveTo>
                  <a:pt x="1579064" y="308184"/>
                </a:moveTo>
                <a:cubicBezTo>
                  <a:pt x="1600340" y="308184"/>
                  <a:pt x="1617587" y="325431"/>
                  <a:pt x="1617587" y="346707"/>
                </a:cubicBezTo>
                <a:cubicBezTo>
                  <a:pt x="1617587" y="367983"/>
                  <a:pt x="1600340" y="385230"/>
                  <a:pt x="1579064" y="385230"/>
                </a:cubicBezTo>
                <a:cubicBezTo>
                  <a:pt x="1557788" y="385230"/>
                  <a:pt x="1540541" y="367983"/>
                  <a:pt x="1540541" y="346707"/>
                </a:cubicBezTo>
                <a:cubicBezTo>
                  <a:pt x="1540541" y="325431"/>
                  <a:pt x="1557788" y="308184"/>
                  <a:pt x="1579064" y="308184"/>
                </a:cubicBezTo>
                <a:close/>
                <a:moveTo>
                  <a:pt x="1425010" y="308184"/>
                </a:moveTo>
                <a:cubicBezTo>
                  <a:pt x="1446286" y="308184"/>
                  <a:pt x="1463533" y="325431"/>
                  <a:pt x="1463533" y="346707"/>
                </a:cubicBezTo>
                <a:cubicBezTo>
                  <a:pt x="1463533" y="367983"/>
                  <a:pt x="1446286" y="385230"/>
                  <a:pt x="1425010" y="385230"/>
                </a:cubicBezTo>
                <a:cubicBezTo>
                  <a:pt x="1403734" y="385230"/>
                  <a:pt x="1386487" y="367983"/>
                  <a:pt x="1386487" y="346707"/>
                </a:cubicBezTo>
                <a:cubicBezTo>
                  <a:pt x="1386487" y="325431"/>
                  <a:pt x="1403734" y="308184"/>
                  <a:pt x="1425010" y="308184"/>
                </a:cubicBezTo>
                <a:close/>
                <a:moveTo>
                  <a:pt x="1270956" y="308184"/>
                </a:moveTo>
                <a:cubicBezTo>
                  <a:pt x="1292232" y="308184"/>
                  <a:pt x="1309479" y="325431"/>
                  <a:pt x="1309479" y="346707"/>
                </a:cubicBezTo>
                <a:cubicBezTo>
                  <a:pt x="1309479" y="367983"/>
                  <a:pt x="1292232" y="385230"/>
                  <a:pt x="1270956" y="385230"/>
                </a:cubicBezTo>
                <a:cubicBezTo>
                  <a:pt x="1249680" y="385230"/>
                  <a:pt x="1232433" y="367983"/>
                  <a:pt x="1232433" y="346707"/>
                </a:cubicBezTo>
                <a:cubicBezTo>
                  <a:pt x="1232433" y="325431"/>
                  <a:pt x="1249680" y="308184"/>
                  <a:pt x="1270956" y="308184"/>
                </a:cubicBezTo>
                <a:close/>
                <a:moveTo>
                  <a:pt x="1116902" y="308184"/>
                </a:moveTo>
                <a:cubicBezTo>
                  <a:pt x="1138178" y="308184"/>
                  <a:pt x="1155425" y="325431"/>
                  <a:pt x="1155425" y="346707"/>
                </a:cubicBezTo>
                <a:cubicBezTo>
                  <a:pt x="1155425" y="367983"/>
                  <a:pt x="1138178" y="385230"/>
                  <a:pt x="1116902" y="385230"/>
                </a:cubicBezTo>
                <a:cubicBezTo>
                  <a:pt x="1095626" y="385230"/>
                  <a:pt x="1078379" y="367983"/>
                  <a:pt x="1078379" y="346707"/>
                </a:cubicBezTo>
                <a:cubicBezTo>
                  <a:pt x="1078379" y="325431"/>
                  <a:pt x="1095626" y="308184"/>
                  <a:pt x="1116902" y="308184"/>
                </a:cubicBezTo>
                <a:close/>
                <a:moveTo>
                  <a:pt x="962847" y="308184"/>
                </a:moveTo>
                <a:cubicBezTo>
                  <a:pt x="984123" y="308184"/>
                  <a:pt x="1001370" y="325431"/>
                  <a:pt x="1001370" y="346707"/>
                </a:cubicBezTo>
                <a:cubicBezTo>
                  <a:pt x="1001370" y="367983"/>
                  <a:pt x="984123" y="385230"/>
                  <a:pt x="962847" y="385230"/>
                </a:cubicBezTo>
                <a:cubicBezTo>
                  <a:pt x="941571" y="385230"/>
                  <a:pt x="924324" y="367983"/>
                  <a:pt x="924324" y="346707"/>
                </a:cubicBezTo>
                <a:cubicBezTo>
                  <a:pt x="924324" y="325431"/>
                  <a:pt x="941571" y="308184"/>
                  <a:pt x="962847" y="308184"/>
                </a:cubicBezTo>
                <a:close/>
                <a:moveTo>
                  <a:pt x="808793" y="308184"/>
                </a:moveTo>
                <a:cubicBezTo>
                  <a:pt x="830069" y="308184"/>
                  <a:pt x="847316" y="325431"/>
                  <a:pt x="847316" y="346707"/>
                </a:cubicBezTo>
                <a:cubicBezTo>
                  <a:pt x="847316" y="367983"/>
                  <a:pt x="830069" y="385230"/>
                  <a:pt x="808793" y="385230"/>
                </a:cubicBezTo>
                <a:cubicBezTo>
                  <a:pt x="787517" y="385230"/>
                  <a:pt x="770270" y="367983"/>
                  <a:pt x="770270" y="346707"/>
                </a:cubicBezTo>
                <a:cubicBezTo>
                  <a:pt x="770270" y="325431"/>
                  <a:pt x="787517" y="308184"/>
                  <a:pt x="808793" y="308184"/>
                </a:cubicBezTo>
                <a:close/>
                <a:moveTo>
                  <a:pt x="654740" y="308184"/>
                </a:moveTo>
                <a:cubicBezTo>
                  <a:pt x="676016" y="308184"/>
                  <a:pt x="693263" y="325431"/>
                  <a:pt x="693263" y="346707"/>
                </a:cubicBezTo>
                <a:cubicBezTo>
                  <a:pt x="693263" y="367983"/>
                  <a:pt x="676016" y="385230"/>
                  <a:pt x="654740" y="385230"/>
                </a:cubicBezTo>
                <a:cubicBezTo>
                  <a:pt x="633464" y="385230"/>
                  <a:pt x="616217" y="367983"/>
                  <a:pt x="616217" y="346707"/>
                </a:cubicBezTo>
                <a:cubicBezTo>
                  <a:pt x="616217" y="325431"/>
                  <a:pt x="633464" y="308184"/>
                  <a:pt x="654740" y="308184"/>
                </a:cubicBezTo>
                <a:close/>
                <a:moveTo>
                  <a:pt x="500685" y="308184"/>
                </a:moveTo>
                <a:cubicBezTo>
                  <a:pt x="521961" y="308184"/>
                  <a:pt x="539208" y="325431"/>
                  <a:pt x="539208" y="346707"/>
                </a:cubicBezTo>
                <a:cubicBezTo>
                  <a:pt x="539208" y="367983"/>
                  <a:pt x="521961" y="385230"/>
                  <a:pt x="500685" y="385230"/>
                </a:cubicBezTo>
                <a:cubicBezTo>
                  <a:pt x="479409" y="385230"/>
                  <a:pt x="462162" y="367983"/>
                  <a:pt x="462162" y="346707"/>
                </a:cubicBezTo>
                <a:cubicBezTo>
                  <a:pt x="462162" y="325431"/>
                  <a:pt x="479409" y="308184"/>
                  <a:pt x="500685" y="308184"/>
                </a:cubicBezTo>
                <a:close/>
                <a:moveTo>
                  <a:pt x="346631" y="308184"/>
                </a:moveTo>
                <a:cubicBezTo>
                  <a:pt x="367907" y="308184"/>
                  <a:pt x="385154" y="325431"/>
                  <a:pt x="385154" y="346707"/>
                </a:cubicBezTo>
                <a:cubicBezTo>
                  <a:pt x="385154" y="367983"/>
                  <a:pt x="367907" y="385230"/>
                  <a:pt x="346631" y="385230"/>
                </a:cubicBezTo>
                <a:cubicBezTo>
                  <a:pt x="325355" y="385230"/>
                  <a:pt x="308108" y="367983"/>
                  <a:pt x="308108" y="346707"/>
                </a:cubicBezTo>
                <a:cubicBezTo>
                  <a:pt x="308108" y="325431"/>
                  <a:pt x="325355" y="308184"/>
                  <a:pt x="346631" y="308184"/>
                </a:cubicBezTo>
                <a:close/>
                <a:moveTo>
                  <a:pt x="192577" y="308184"/>
                </a:moveTo>
                <a:cubicBezTo>
                  <a:pt x="213853" y="308184"/>
                  <a:pt x="231100" y="325431"/>
                  <a:pt x="231100" y="346707"/>
                </a:cubicBezTo>
                <a:cubicBezTo>
                  <a:pt x="231100" y="367983"/>
                  <a:pt x="213853" y="385230"/>
                  <a:pt x="192577" y="385230"/>
                </a:cubicBezTo>
                <a:cubicBezTo>
                  <a:pt x="171301" y="385230"/>
                  <a:pt x="154054" y="367983"/>
                  <a:pt x="154054" y="346707"/>
                </a:cubicBezTo>
                <a:cubicBezTo>
                  <a:pt x="154054" y="325431"/>
                  <a:pt x="171301" y="308184"/>
                  <a:pt x="192577" y="308184"/>
                </a:cubicBezTo>
                <a:close/>
                <a:moveTo>
                  <a:pt x="38523" y="308184"/>
                </a:moveTo>
                <a:cubicBezTo>
                  <a:pt x="59799" y="308184"/>
                  <a:pt x="77046" y="325431"/>
                  <a:pt x="77046" y="346707"/>
                </a:cubicBezTo>
                <a:cubicBezTo>
                  <a:pt x="77046" y="367983"/>
                  <a:pt x="59799" y="385230"/>
                  <a:pt x="38523" y="385230"/>
                </a:cubicBezTo>
                <a:cubicBezTo>
                  <a:pt x="17247" y="385230"/>
                  <a:pt x="0" y="367983"/>
                  <a:pt x="0" y="346707"/>
                </a:cubicBezTo>
                <a:cubicBezTo>
                  <a:pt x="0" y="325431"/>
                  <a:pt x="17247" y="308184"/>
                  <a:pt x="38523" y="308184"/>
                </a:cubicBezTo>
                <a:close/>
                <a:moveTo>
                  <a:pt x="1579064" y="154092"/>
                </a:moveTo>
                <a:cubicBezTo>
                  <a:pt x="1600340" y="154092"/>
                  <a:pt x="1617587" y="171339"/>
                  <a:pt x="1617587" y="192615"/>
                </a:cubicBezTo>
                <a:cubicBezTo>
                  <a:pt x="1617587" y="213891"/>
                  <a:pt x="1600340" y="231138"/>
                  <a:pt x="1579064" y="231138"/>
                </a:cubicBezTo>
                <a:cubicBezTo>
                  <a:pt x="1557788" y="231138"/>
                  <a:pt x="1540541" y="213891"/>
                  <a:pt x="1540541" y="192615"/>
                </a:cubicBezTo>
                <a:cubicBezTo>
                  <a:pt x="1540541" y="171339"/>
                  <a:pt x="1557788" y="154092"/>
                  <a:pt x="1579064" y="154092"/>
                </a:cubicBezTo>
                <a:close/>
                <a:moveTo>
                  <a:pt x="1425010" y="154092"/>
                </a:moveTo>
                <a:cubicBezTo>
                  <a:pt x="1446286" y="154092"/>
                  <a:pt x="1463533" y="171339"/>
                  <a:pt x="1463533" y="192615"/>
                </a:cubicBezTo>
                <a:cubicBezTo>
                  <a:pt x="1463533" y="213891"/>
                  <a:pt x="1446286" y="231138"/>
                  <a:pt x="1425010" y="231138"/>
                </a:cubicBezTo>
                <a:cubicBezTo>
                  <a:pt x="1403734" y="231138"/>
                  <a:pt x="1386487" y="213891"/>
                  <a:pt x="1386487" y="192615"/>
                </a:cubicBezTo>
                <a:cubicBezTo>
                  <a:pt x="1386487" y="171339"/>
                  <a:pt x="1403734" y="154092"/>
                  <a:pt x="1425010" y="154092"/>
                </a:cubicBezTo>
                <a:close/>
                <a:moveTo>
                  <a:pt x="1270956" y="154092"/>
                </a:moveTo>
                <a:cubicBezTo>
                  <a:pt x="1292232" y="154092"/>
                  <a:pt x="1309479" y="171339"/>
                  <a:pt x="1309479" y="192615"/>
                </a:cubicBezTo>
                <a:cubicBezTo>
                  <a:pt x="1309479" y="213891"/>
                  <a:pt x="1292232" y="231138"/>
                  <a:pt x="1270956" y="231138"/>
                </a:cubicBezTo>
                <a:cubicBezTo>
                  <a:pt x="1249680" y="231138"/>
                  <a:pt x="1232433" y="213891"/>
                  <a:pt x="1232433" y="192615"/>
                </a:cubicBezTo>
                <a:cubicBezTo>
                  <a:pt x="1232433" y="171339"/>
                  <a:pt x="1249680" y="154092"/>
                  <a:pt x="1270956" y="154092"/>
                </a:cubicBezTo>
                <a:close/>
                <a:moveTo>
                  <a:pt x="1116902" y="154092"/>
                </a:moveTo>
                <a:cubicBezTo>
                  <a:pt x="1138178" y="154092"/>
                  <a:pt x="1155425" y="171339"/>
                  <a:pt x="1155425" y="192615"/>
                </a:cubicBezTo>
                <a:cubicBezTo>
                  <a:pt x="1155425" y="213891"/>
                  <a:pt x="1138178" y="231138"/>
                  <a:pt x="1116902" y="231138"/>
                </a:cubicBezTo>
                <a:cubicBezTo>
                  <a:pt x="1095626" y="231138"/>
                  <a:pt x="1078379" y="213891"/>
                  <a:pt x="1078379" y="192615"/>
                </a:cubicBezTo>
                <a:cubicBezTo>
                  <a:pt x="1078379" y="171339"/>
                  <a:pt x="1095626" y="154092"/>
                  <a:pt x="1116902" y="154092"/>
                </a:cubicBezTo>
                <a:close/>
                <a:moveTo>
                  <a:pt x="962847" y="154092"/>
                </a:moveTo>
                <a:cubicBezTo>
                  <a:pt x="984123" y="154092"/>
                  <a:pt x="1001370" y="171339"/>
                  <a:pt x="1001370" y="192615"/>
                </a:cubicBezTo>
                <a:cubicBezTo>
                  <a:pt x="1001370" y="213891"/>
                  <a:pt x="984123" y="231138"/>
                  <a:pt x="962847" y="231138"/>
                </a:cubicBezTo>
                <a:cubicBezTo>
                  <a:pt x="941571" y="231138"/>
                  <a:pt x="924324" y="213891"/>
                  <a:pt x="924324" y="192615"/>
                </a:cubicBezTo>
                <a:cubicBezTo>
                  <a:pt x="924324" y="171339"/>
                  <a:pt x="941571" y="154092"/>
                  <a:pt x="962847" y="154092"/>
                </a:cubicBezTo>
                <a:close/>
                <a:moveTo>
                  <a:pt x="808793" y="154092"/>
                </a:moveTo>
                <a:cubicBezTo>
                  <a:pt x="830069" y="154092"/>
                  <a:pt x="847316" y="171339"/>
                  <a:pt x="847316" y="192615"/>
                </a:cubicBezTo>
                <a:cubicBezTo>
                  <a:pt x="847316" y="213891"/>
                  <a:pt x="830069" y="231138"/>
                  <a:pt x="808793" y="231138"/>
                </a:cubicBezTo>
                <a:cubicBezTo>
                  <a:pt x="787517" y="231138"/>
                  <a:pt x="770270" y="213891"/>
                  <a:pt x="770270" y="192615"/>
                </a:cubicBezTo>
                <a:cubicBezTo>
                  <a:pt x="770270" y="171339"/>
                  <a:pt x="787517" y="154092"/>
                  <a:pt x="808793" y="154092"/>
                </a:cubicBezTo>
                <a:close/>
                <a:moveTo>
                  <a:pt x="654740" y="154092"/>
                </a:moveTo>
                <a:cubicBezTo>
                  <a:pt x="676016" y="154092"/>
                  <a:pt x="693263" y="171339"/>
                  <a:pt x="693263" y="192615"/>
                </a:cubicBezTo>
                <a:cubicBezTo>
                  <a:pt x="693263" y="213891"/>
                  <a:pt x="676016" y="231138"/>
                  <a:pt x="654740" y="231138"/>
                </a:cubicBezTo>
                <a:cubicBezTo>
                  <a:pt x="633464" y="231138"/>
                  <a:pt x="616217" y="213891"/>
                  <a:pt x="616217" y="192615"/>
                </a:cubicBezTo>
                <a:cubicBezTo>
                  <a:pt x="616217" y="171339"/>
                  <a:pt x="633464" y="154092"/>
                  <a:pt x="654740" y="154092"/>
                </a:cubicBezTo>
                <a:close/>
                <a:moveTo>
                  <a:pt x="500685" y="154092"/>
                </a:moveTo>
                <a:cubicBezTo>
                  <a:pt x="521961" y="154092"/>
                  <a:pt x="539208" y="171339"/>
                  <a:pt x="539208" y="192615"/>
                </a:cubicBezTo>
                <a:cubicBezTo>
                  <a:pt x="539208" y="213891"/>
                  <a:pt x="521961" y="231138"/>
                  <a:pt x="500685" y="231138"/>
                </a:cubicBezTo>
                <a:cubicBezTo>
                  <a:pt x="479409" y="231138"/>
                  <a:pt x="462162" y="213891"/>
                  <a:pt x="462162" y="192615"/>
                </a:cubicBezTo>
                <a:cubicBezTo>
                  <a:pt x="462162" y="171339"/>
                  <a:pt x="479409" y="154092"/>
                  <a:pt x="500685" y="154092"/>
                </a:cubicBezTo>
                <a:close/>
                <a:moveTo>
                  <a:pt x="346631" y="154092"/>
                </a:moveTo>
                <a:cubicBezTo>
                  <a:pt x="367907" y="154092"/>
                  <a:pt x="385154" y="171339"/>
                  <a:pt x="385154" y="192615"/>
                </a:cubicBezTo>
                <a:cubicBezTo>
                  <a:pt x="385154" y="213891"/>
                  <a:pt x="367907" y="231138"/>
                  <a:pt x="346631" y="231138"/>
                </a:cubicBezTo>
                <a:cubicBezTo>
                  <a:pt x="325355" y="231138"/>
                  <a:pt x="308108" y="213891"/>
                  <a:pt x="308108" y="192615"/>
                </a:cubicBezTo>
                <a:cubicBezTo>
                  <a:pt x="308108" y="171339"/>
                  <a:pt x="325355" y="154092"/>
                  <a:pt x="346631" y="154092"/>
                </a:cubicBezTo>
                <a:close/>
                <a:moveTo>
                  <a:pt x="192577" y="154092"/>
                </a:moveTo>
                <a:cubicBezTo>
                  <a:pt x="213853" y="154092"/>
                  <a:pt x="231100" y="171339"/>
                  <a:pt x="231100" y="192615"/>
                </a:cubicBezTo>
                <a:cubicBezTo>
                  <a:pt x="231100" y="213891"/>
                  <a:pt x="213853" y="231138"/>
                  <a:pt x="192577" y="231138"/>
                </a:cubicBezTo>
                <a:cubicBezTo>
                  <a:pt x="171301" y="231138"/>
                  <a:pt x="154054" y="213891"/>
                  <a:pt x="154054" y="192615"/>
                </a:cubicBezTo>
                <a:cubicBezTo>
                  <a:pt x="154054" y="171339"/>
                  <a:pt x="171301" y="154092"/>
                  <a:pt x="192577" y="154092"/>
                </a:cubicBezTo>
                <a:close/>
                <a:moveTo>
                  <a:pt x="38523" y="154092"/>
                </a:moveTo>
                <a:cubicBezTo>
                  <a:pt x="59799" y="154092"/>
                  <a:pt x="77046" y="171339"/>
                  <a:pt x="77046" y="192615"/>
                </a:cubicBezTo>
                <a:cubicBezTo>
                  <a:pt x="77046" y="213891"/>
                  <a:pt x="59799" y="231138"/>
                  <a:pt x="38523" y="231138"/>
                </a:cubicBezTo>
                <a:cubicBezTo>
                  <a:pt x="17247" y="231138"/>
                  <a:pt x="0" y="213891"/>
                  <a:pt x="0" y="192615"/>
                </a:cubicBezTo>
                <a:cubicBezTo>
                  <a:pt x="0" y="171339"/>
                  <a:pt x="17247" y="154092"/>
                  <a:pt x="38523" y="154092"/>
                </a:cubicBezTo>
                <a:close/>
                <a:moveTo>
                  <a:pt x="1579064" y="0"/>
                </a:moveTo>
                <a:cubicBezTo>
                  <a:pt x="1600340" y="0"/>
                  <a:pt x="1617587" y="17247"/>
                  <a:pt x="1617587" y="38523"/>
                </a:cubicBezTo>
                <a:cubicBezTo>
                  <a:pt x="1617587" y="59799"/>
                  <a:pt x="1600340" y="77046"/>
                  <a:pt x="1579064" y="77046"/>
                </a:cubicBezTo>
                <a:cubicBezTo>
                  <a:pt x="1557788" y="77046"/>
                  <a:pt x="1540541" y="59799"/>
                  <a:pt x="1540541" y="38523"/>
                </a:cubicBezTo>
                <a:cubicBezTo>
                  <a:pt x="1540541" y="17247"/>
                  <a:pt x="1557788" y="0"/>
                  <a:pt x="1579064" y="0"/>
                </a:cubicBezTo>
                <a:close/>
                <a:moveTo>
                  <a:pt x="1425010" y="0"/>
                </a:moveTo>
                <a:cubicBezTo>
                  <a:pt x="1446286" y="0"/>
                  <a:pt x="1463533" y="17247"/>
                  <a:pt x="1463533" y="38523"/>
                </a:cubicBezTo>
                <a:cubicBezTo>
                  <a:pt x="1463533" y="59799"/>
                  <a:pt x="1446286" y="77046"/>
                  <a:pt x="1425010" y="77046"/>
                </a:cubicBezTo>
                <a:cubicBezTo>
                  <a:pt x="1403734" y="77046"/>
                  <a:pt x="1386487" y="59799"/>
                  <a:pt x="1386487" y="38523"/>
                </a:cubicBezTo>
                <a:cubicBezTo>
                  <a:pt x="1386487" y="17247"/>
                  <a:pt x="1403734" y="0"/>
                  <a:pt x="1425010" y="0"/>
                </a:cubicBezTo>
                <a:close/>
                <a:moveTo>
                  <a:pt x="1270956" y="0"/>
                </a:moveTo>
                <a:cubicBezTo>
                  <a:pt x="1292232" y="0"/>
                  <a:pt x="1309479" y="17247"/>
                  <a:pt x="1309479" y="38523"/>
                </a:cubicBezTo>
                <a:cubicBezTo>
                  <a:pt x="1309479" y="59799"/>
                  <a:pt x="1292232" y="77046"/>
                  <a:pt x="1270956" y="77046"/>
                </a:cubicBezTo>
                <a:cubicBezTo>
                  <a:pt x="1249680" y="77046"/>
                  <a:pt x="1232433" y="59799"/>
                  <a:pt x="1232433" y="38523"/>
                </a:cubicBezTo>
                <a:cubicBezTo>
                  <a:pt x="1232433" y="17247"/>
                  <a:pt x="1249680" y="0"/>
                  <a:pt x="1270956" y="0"/>
                </a:cubicBezTo>
                <a:close/>
                <a:moveTo>
                  <a:pt x="1116902" y="0"/>
                </a:moveTo>
                <a:cubicBezTo>
                  <a:pt x="1138178" y="0"/>
                  <a:pt x="1155425" y="17247"/>
                  <a:pt x="1155425" y="38523"/>
                </a:cubicBezTo>
                <a:cubicBezTo>
                  <a:pt x="1155425" y="59799"/>
                  <a:pt x="1138178" y="77046"/>
                  <a:pt x="1116902" y="77046"/>
                </a:cubicBezTo>
                <a:cubicBezTo>
                  <a:pt x="1095626" y="77046"/>
                  <a:pt x="1078379" y="59799"/>
                  <a:pt x="1078379" y="38523"/>
                </a:cubicBezTo>
                <a:cubicBezTo>
                  <a:pt x="1078379" y="17247"/>
                  <a:pt x="1095626" y="0"/>
                  <a:pt x="1116902" y="0"/>
                </a:cubicBezTo>
                <a:close/>
                <a:moveTo>
                  <a:pt x="962847" y="0"/>
                </a:moveTo>
                <a:cubicBezTo>
                  <a:pt x="984123" y="0"/>
                  <a:pt x="1001370" y="17247"/>
                  <a:pt x="1001370" y="38523"/>
                </a:cubicBezTo>
                <a:cubicBezTo>
                  <a:pt x="1001370" y="59799"/>
                  <a:pt x="984123" y="77046"/>
                  <a:pt x="962847" y="77046"/>
                </a:cubicBezTo>
                <a:cubicBezTo>
                  <a:pt x="941571" y="77046"/>
                  <a:pt x="924324" y="59799"/>
                  <a:pt x="924324" y="38523"/>
                </a:cubicBezTo>
                <a:cubicBezTo>
                  <a:pt x="924324" y="17247"/>
                  <a:pt x="941571" y="0"/>
                  <a:pt x="962847" y="0"/>
                </a:cubicBezTo>
                <a:close/>
                <a:moveTo>
                  <a:pt x="808793" y="0"/>
                </a:moveTo>
                <a:cubicBezTo>
                  <a:pt x="830069" y="0"/>
                  <a:pt x="847316" y="17247"/>
                  <a:pt x="847316" y="38523"/>
                </a:cubicBezTo>
                <a:cubicBezTo>
                  <a:pt x="847316" y="59799"/>
                  <a:pt x="830069" y="77046"/>
                  <a:pt x="808793" y="77046"/>
                </a:cubicBezTo>
                <a:cubicBezTo>
                  <a:pt x="787517" y="77046"/>
                  <a:pt x="770270" y="59799"/>
                  <a:pt x="770270" y="38523"/>
                </a:cubicBezTo>
                <a:cubicBezTo>
                  <a:pt x="770270" y="17247"/>
                  <a:pt x="787517" y="0"/>
                  <a:pt x="808793" y="0"/>
                </a:cubicBezTo>
                <a:close/>
                <a:moveTo>
                  <a:pt x="654740" y="0"/>
                </a:moveTo>
                <a:cubicBezTo>
                  <a:pt x="676016" y="0"/>
                  <a:pt x="693263" y="17247"/>
                  <a:pt x="693263" y="38523"/>
                </a:cubicBezTo>
                <a:cubicBezTo>
                  <a:pt x="693263" y="59799"/>
                  <a:pt x="676016" y="77046"/>
                  <a:pt x="654740" y="77046"/>
                </a:cubicBezTo>
                <a:cubicBezTo>
                  <a:pt x="633464" y="77046"/>
                  <a:pt x="616217" y="59799"/>
                  <a:pt x="616217" y="38523"/>
                </a:cubicBezTo>
                <a:cubicBezTo>
                  <a:pt x="616217" y="17247"/>
                  <a:pt x="633464" y="0"/>
                  <a:pt x="654740" y="0"/>
                </a:cubicBezTo>
                <a:close/>
                <a:moveTo>
                  <a:pt x="500685" y="0"/>
                </a:moveTo>
                <a:cubicBezTo>
                  <a:pt x="521961" y="0"/>
                  <a:pt x="539208" y="17247"/>
                  <a:pt x="539208" y="38523"/>
                </a:cubicBezTo>
                <a:cubicBezTo>
                  <a:pt x="539208" y="59799"/>
                  <a:pt x="521961" y="77046"/>
                  <a:pt x="500685" y="77046"/>
                </a:cubicBezTo>
                <a:cubicBezTo>
                  <a:pt x="479409" y="77046"/>
                  <a:pt x="462162" y="59799"/>
                  <a:pt x="462162" y="38523"/>
                </a:cubicBezTo>
                <a:cubicBezTo>
                  <a:pt x="462162" y="17247"/>
                  <a:pt x="479409" y="0"/>
                  <a:pt x="500685" y="0"/>
                </a:cubicBezTo>
                <a:close/>
                <a:moveTo>
                  <a:pt x="346631" y="0"/>
                </a:moveTo>
                <a:cubicBezTo>
                  <a:pt x="367907" y="0"/>
                  <a:pt x="385154" y="17247"/>
                  <a:pt x="385154" y="38523"/>
                </a:cubicBezTo>
                <a:cubicBezTo>
                  <a:pt x="385154" y="59799"/>
                  <a:pt x="367907" y="77046"/>
                  <a:pt x="346631" y="77046"/>
                </a:cubicBezTo>
                <a:cubicBezTo>
                  <a:pt x="325355" y="77046"/>
                  <a:pt x="308108" y="59799"/>
                  <a:pt x="308108" y="38523"/>
                </a:cubicBezTo>
                <a:cubicBezTo>
                  <a:pt x="308108" y="17247"/>
                  <a:pt x="325355" y="0"/>
                  <a:pt x="346631" y="0"/>
                </a:cubicBezTo>
                <a:close/>
                <a:moveTo>
                  <a:pt x="192577" y="0"/>
                </a:moveTo>
                <a:cubicBezTo>
                  <a:pt x="213853" y="0"/>
                  <a:pt x="231100" y="17247"/>
                  <a:pt x="231100" y="38523"/>
                </a:cubicBezTo>
                <a:cubicBezTo>
                  <a:pt x="231100" y="59799"/>
                  <a:pt x="213853" y="77046"/>
                  <a:pt x="192577" y="77046"/>
                </a:cubicBezTo>
                <a:cubicBezTo>
                  <a:pt x="171301" y="77046"/>
                  <a:pt x="154054" y="59799"/>
                  <a:pt x="154054" y="38523"/>
                </a:cubicBezTo>
                <a:cubicBezTo>
                  <a:pt x="154054" y="17247"/>
                  <a:pt x="171301" y="0"/>
                  <a:pt x="192577" y="0"/>
                </a:cubicBezTo>
                <a:close/>
                <a:moveTo>
                  <a:pt x="38523" y="0"/>
                </a:moveTo>
                <a:cubicBezTo>
                  <a:pt x="59799" y="0"/>
                  <a:pt x="77046" y="17247"/>
                  <a:pt x="77046" y="38523"/>
                </a:cubicBezTo>
                <a:cubicBezTo>
                  <a:pt x="77046" y="59799"/>
                  <a:pt x="59799" y="77046"/>
                  <a:pt x="38523" y="77046"/>
                </a:cubicBezTo>
                <a:cubicBezTo>
                  <a:pt x="17247" y="77046"/>
                  <a:pt x="0" y="59799"/>
                  <a:pt x="0" y="38523"/>
                </a:cubicBezTo>
                <a:cubicBezTo>
                  <a:pt x="0" y="17247"/>
                  <a:pt x="17247" y="0"/>
                  <a:pt x="3852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769" t="0" r="769" b="0"/>
          <a:stretch>
            <a:fillRect/>
          </a:stretch>
        </p:blipFill>
        <p:spPr>
          <a:xfrm rot="0" flipH="0" flipV="0">
            <a:off x="6919309" y="1913706"/>
            <a:ext cx="4044452" cy="4044452"/>
          </a:xfrm>
          <a:custGeom>
            <a:avLst/>
            <a:gdLst/>
            <a:rect l="l" t="t" r="r" b="b"/>
            <a:pathLst>
              <a:path w="4038600" h="4038600">
                <a:moveTo>
                  <a:pt x="0" y="2022226"/>
                </a:moveTo>
                <a:cubicBezTo>
                  <a:pt x="0" y="905381"/>
                  <a:pt x="905381" y="0"/>
                  <a:pt x="2022226" y="0"/>
                </a:cubicBezTo>
                <a:cubicBezTo>
                  <a:pt x="3139071" y="0"/>
                  <a:pt x="4044452" y="905381"/>
                  <a:pt x="4044452" y="2022226"/>
                </a:cubicBezTo>
                <a:cubicBezTo>
                  <a:pt x="4044452" y="3139071"/>
                  <a:pt x="3139071" y="4044452"/>
                  <a:pt x="2022226" y="4044452"/>
                </a:cubicBezTo>
                <a:cubicBezTo>
                  <a:pt x="905381" y="4044452"/>
                  <a:pt x="0" y="3139071"/>
                  <a:pt x="0" y="202222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0" flipV="0">
            <a:off x="5661472" y="5507736"/>
            <a:ext cx="1021660" cy="535281"/>
          </a:xfrm>
          <a:custGeom>
            <a:avLst/>
            <a:gdLst>
              <a:gd name="connsiteX0" fmla="*/ 997329 w 1021660"/>
              <a:gd name="connsiteY0" fmla="*/ 486619 h 535281"/>
              <a:gd name="connsiteX1" fmla="*/ 1021660 w 1021660"/>
              <a:gd name="connsiteY1" fmla="*/ 510950 h 535281"/>
              <a:gd name="connsiteX2" fmla="*/ 997329 w 1021660"/>
              <a:gd name="connsiteY2" fmla="*/ 535281 h 535281"/>
              <a:gd name="connsiteX3" fmla="*/ 972998 w 1021660"/>
              <a:gd name="connsiteY3" fmla="*/ 510950 h 535281"/>
              <a:gd name="connsiteX4" fmla="*/ 997329 w 1021660"/>
              <a:gd name="connsiteY4" fmla="*/ 486619 h 535281"/>
              <a:gd name="connsiteX5" fmla="*/ 900030 w 1021660"/>
              <a:gd name="connsiteY5" fmla="*/ 486619 h 535281"/>
              <a:gd name="connsiteX6" fmla="*/ 924361 w 1021660"/>
              <a:gd name="connsiteY6" fmla="*/ 510950 h 535281"/>
              <a:gd name="connsiteX7" fmla="*/ 900030 w 1021660"/>
              <a:gd name="connsiteY7" fmla="*/ 535281 h 535281"/>
              <a:gd name="connsiteX8" fmla="*/ 875699 w 1021660"/>
              <a:gd name="connsiteY8" fmla="*/ 510950 h 535281"/>
              <a:gd name="connsiteX9" fmla="*/ 900030 w 1021660"/>
              <a:gd name="connsiteY9" fmla="*/ 486619 h 535281"/>
              <a:gd name="connsiteX10" fmla="*/ 802729 w 1021660"/>
              <a:gd name="connsiteY10" fmla="*/ 486619 h 535281"/>
              <a:gd name="connsiteX11" fmla="*/ 827060 w 1021660"/>
              <a:gd name="connsiteY11" fmla="*/ 510950 h 535281"/>
              <a:gd name="connsiteX12" fmla="*/ 802729 w 1021660"/>
              <a:gd name="connsiteY12" fmla="*/ 535281 h 535281"/>
              <a:gd name="connsiteX13" fmla="*/ 778398 w 1021660"/>
              <a:gd name="connsiteY13" fmla="*/ 510950 h 535281"/>
              <a:gd name="connsiteX14" fmla="*/ 802729 w 1021660"/>
              <a:gd name="connsiteY14" fmla="*/ 486619 h 535281"/>
              <a:gd name="connsiteX15" fmla="*/ 705430 w 1021660"/>
              <a:gd name="connsiteY15" fmla="*/ 486619 h 535281"/>
              <a:gd name="connsiteX16" fmla="*/ 729761 w 1021660"/>
              <a:gd name="connsiteY16" fmla="*/ 510950 h 535281"/>
              <a:gd name="connsiteX17" fmla="*/ 705430 w 1021660"/>
              <a:gd name="connsiteY17" fmla="*/ 535281 h 535281"/>
              <a:gd name="connsiteX18" fmla="*/ 681099 w 1021660"/>
              <a:gd name="connsiteY18" fmla="*/ 510950 h 535281"/>
              <a:gd name="connsiteX19" fmla="*/ 705430 w 1021660"/>
              <a:gd name="connsiteY19" fmla="*/ 486619 h 535281"/>
              <a:gd name="connsiteX20" fmla="*/ 608130 w 1021660"/>
              <a:gd name="connsiteY20" fmla="*/ 486619 h 535281"/>
              <a:gd name="connsiteX21" fmla="*/ 632461 w 1021660"/>
              <a:gd name="connsiteY21" fmla="*/ 510950 h 535281"/>
              <a:gd name="connsiteX22" fmla="*/ 608130 w 1021660"/>
              <a:gd name="connsiteY22" fmla="*/ 535281 h 535281"/>
              <a:gd name="connsiteX23" fmla="*/ 583799 w 1021660"/>
              <a:gd name="connsiteY23" fmla="*/ 510950 h 535281"/>
              <a:gd name="connsiteX24" fmla="*/ 608130 w 1021660"/>
              <a:gd name="connsiteY24" fmla="*/ 486619 h 535281"/>
              <a:gd name="connsiteX25" fmla="*/ 510830 w 1021660"/>
              <a:gd name="connsiteY25" fmla="*/ 486619 h 535281"/>
              <a:gd name="connsiteX26" fmla="*/ 535161 w 1021660"/>
              <a:gd name="connsiteY26" fmla="*/ 510950 h 535281"/>
              <a:gd name="connsiteX27" fmla="*/ 510830 w 1021660"/>
              <a:gd name="connsiteY27" fmla="*/ 535281 h 535281"/>
              <a:gd name="connsiteX28" fmla="*/ 486499 w 1021660"/>
              <a:gd name="connsiteY28" fmla="*/ 510950 h 535281"/>
              <a:gd name="connsiteX29" fmla="*/ 510830 w 1021660"/>
              <a:gd name="connsiteY29" fmla="*/ 486619 h 535281"/>
              <a:gd name="connsiteX30" fmla="*/ 413530 w 1021660"/>
              <a:gd name="connsiteY30" fmla="*/ 486619 h 535281"/>
              <a:gd name="connsiteX31" fmla="*/ 437861 w 1021660"/>
              <a:gd name="connsiteY31" fmla="*/ 510950 h 535281"/>
              <a:gd name="connsiteX32" fmla="*/ 413530 w 1021660"/>
              <a:gd name="connsiteY32" fmla="*/ 535281 h 535281"/>
              <a:gd name="connsiteX33" fmla="*/ 389199 w 1021660"/>
              <a:gd name="connsiteY33" fmla="*/ 510950 h 535281"/>
              <a:gd name="connsiteX34" fmla="*/ 413530 w 1021660"/>
              <a:gd name="connsiteY34" fmla="*/ 486619 h 535281"/>
              <a:gd name="connsiteX35" fmla="*/ 316230 w 1021660"/>
              <a:gd name="connsiteY35" fmla="*/ 486619 h 535281"/>
              <a:gd name="connsiteX36" fmla="*/ 340561 w 1021660"/>
              <a:gd name="connsiteY36" fmla="*/ 510950 h 535281"/>
              <a:gd name="connsiteX37" fmla="*/ 316230 w 1021660"/>
              <a:gd name="connsiteY37" fmla="*/ 535281 h 535281"/>
              <a:gd name="connsiteX38" fmla="*/ 291899 w 1021660"/>
              <a:gd name="connsiteY38" fmla="*/ 510950 h 535281"/>
              <a:gd name="connsiteX39" fmla="*/ 316230 w 1021660"/>
              <a:gd name="connsiteY39" fmla="*/ 486619 h 535281"/>
              <a:gd name="connsiteX40" fmla="*/ 218931 w 1021660"/>
              <a:gd name="connsiteY40" fmla="*/ 486619 h 535281"/>
              <a:gd name="connsiteX41" fmla="*/ 243262 w 1021660"/>
              <a:gd name="connsiteY41" fmla="*/ 510950 h 535281"/>
              <a:gd name="connsiteX42" fmla="*/ 218931 w 1021660"/>
              <a:gd name="connsiteY42" fmla="*/ 535281 h 535281"/>
              <a:gd name="connsiteX43" fmla="*/ 194600 w 1021660"/>
              <a:gd name="connsiteY43" fmla="*/ 510950 h 535281"/>
              <a:gd name="connsiteX44" fmla="*/ 218931 w 1021660"/>
              <a:gd name="connsiteY44" fmla="*/ 486619 h 535281"/>
              <a:gd name="connsiteX45" fmla="*/ 121631 w 1021660"/>
              <a:gd name="connsiteY45" fmla="*/ 486619 h 535281"/>
              <a:gd name="connsiteX46" fmla="*/ 145962 w 1021660"/>
              <a:gd name="connsiteY46" fmla="*/ 510950 h 535281"/>
              <a:gd name="connsiteX47" fmla="*/ 121631 w 1021660"/>
              <a:gd name="connsiteY47" fmla="*/ 535281 h 535281"/>
              <a:gd name="connsiteX48" fmla="*/ 97300 w 1021660"/>
              <a:gd name="connsiteY48" fmla="*/ 510950 h 535281"/>
              <a:gd name="connsiteX49" fmla="*/ 121631 w 1021660"/>
              <a:gd name="connsiteY49" fmla="*/ 486619 h 535281"/>
              <a:gd name="connsiteX50" fmla="*/ 24331 w 1021660"/>
              <a:gd name="connsiteY50" fmla="*/ 486619 h 535281"/>
              <a:gd name="connsiteX51" fmla="*/ 48662 w 1021660"/>
              <a:gd name="connsiteY51" fmla="*/ 510950 h 535281"/>
              <a:gd name="connsiteX52" fmla="*/ 24331 w 1021660"/>
              <a:gd name="connsiteY52" fmla="*/ 535281 h 535281"/>
              <a:gd name="connsiteX53" fmla="*/ 0 w 1021660"/>
              <a:gd name="connsiteY53" fmla="*/ 510950 h 535281"/>
              <a:gd name="connsiteX54" fmla="*/ 24331 w 1021660"/>
              <a:gd name="connsiteY54" fmla="*/ 486619 h 535281"/>
              <a:gd name="connsiteX55" fmla="*/ 997329 w 1021660"/>
              <a:gd name="connsiteY55" fmla="*/ 389295 h 535281"/>
              <a:gd name="connsiteX56" fmla="*/ 1021660 w 1021660"/>
              <a:gd name="connsiteY56" fmla="*/ 413626 h 535281"/>
              <a:gd name="connsiteX57" fmla="*/ 997329 w 1021660"/>
              <a:gd name="connsiteY57" fmla="*/ 437957 h 535281"/>
              <a:gd name="connsiteX58" fmla="*/ 972998 w 1021660"/>
              <a:gd name="connsiteY58" fmla="*/ 413626 h 535281"/>
              <a:gd name="connsiteX59" fmla="*/ 997329 w 1021660"/>
              <a:gd name="connsiteY59" fmla="*/ 389295 h 535281"/>
              <a:gd name="connsiteX60" fmla="*/ 900030 w 1021660"/>
              <a:gd name="connsiteY60" fmla="*/ 389295 h 535281"/>
              <a:gd name="connsiteX61" fmla="*/ 924361 w 1021660"/>
              <a:gd name="connsiteY61" fmla="*/ 413626 h 535281"/>
              <a:gd name="connsiteX62" fmla="*/ 900030 w 1021660"/>
              <a:gd name="connsiteY62" fmla="*/ 437957 h 535281"/>
              <a:gd name="connsiteX63" fmla="*/ 875699 w 1021660"/>
              <a:gd name="connsiteY63" fmla="*/ 413626 h 535281"/>
              <a:gd name="connsiteX64" fmla="*/ 900030 w 1021660"/>
              <a:gd name="connsiteY64" fmla="*/ 389295 h 535281"/>
              <a:gd name="connsiteX65" fmla="*/ 802729 w 1021660"/>
              <a:gd name="connsiteY65" fmla="*/ 389295 h 535281"/>
              <a:gd name="connsiteX66" fmla="*/ 827060 w 1021660"/>
              <a:gd name="connsiteY66" fmla="*/ 413626 h 535281"/>
              <a:gd name="connsiteX67" fmla="*/ 802729 w 1021660"/>
              <a:gd name="connsiteY67" fmla="*/ 437957 h 535281"/>
              <a:gd name="connsiteX68" fmla="*/ 778398 w 1021660"/>
              <a:gd name="connsiteY68" fmla="*/ 413626 h 535281"/>
              <a:gd name="connsiteX69" fmla="*/ 802729 w 1021660"/>
              <a:gd name="connsiteY69" fmla="*/ 389295 h 535281"/>
              <a:gd name="connsiteX70" fmla="*/ 705430 w 1021660"/>
              <a:gd name="connsiteY70" fmla="*/ 389295 h 535281"/>
              <a:gd name="connsiteX71" fmla="*/ 729761 w 1021660"/>
              <a:gd name="connsiteY71" fmla="*/ 413626 h 535281"/>
              <a:gd name="connsiteX72" fmla="*/ 705430 w 1021660"/>
              <a:gd name="connsiteY72" fmla="*/ 437957 h 535281"/>
              <a:gd name="connsiteX73" fmla="*/ 681099 w 1021660"/>
              <a:gd name="connsiteY73" fmla="*/ 413626 h 535281"/>
              <a:gd name="connsiteX74" fmla="*/ 705430 w 1021660"/>
              <a:gd name="connsiteY74" fmla="*/ 389295 h 535281"/>
              <a:gd name="connsiteX75" fmla="*/ 608130 w 1021660"/>
              <a:gd name="connsiteY75" fmla="*/ 389295 h 535281"/>
              <a:gd name="connsiteX76" fmla="*/ 632461 w 1021660"/>
              <a:gd name="connsiteY76" fmla="*/ 413626 h 535281"/>
              <a:gd name="connsiteX77" fmla="*/ 608130 w 1021660"/>
              <a:gd name="connsiteY77" fmla="*/ 437957 h 535281"/>
              <a:gd name="connsiteX78" fmla="*/ 583799 w 1021660"/>
              <a:gd name="connsiteY78" fmla="*/ 413626 h 535281"/>
              <a:gd name="connsiteX79" fmla="*/ 608130 w 1021660"/>
              <a:gd name="connsiteY79" fmla="*/ 389295 h 535281"/>
              <a:gd name="connsiteX80" fmla="*/ 510830 w 1021660"/>
              <a:gd name="connsiteY80" fmla="*/ 389295 h 535281"/>
              <a:gd name="connsiteX81" fmla="*/ 535161 w 1021660"/>
              <a:gd name="connsiteY81" fmla="*/ 413626 h 535281"/>
              <a:gd name="connsiteX82" fmla="*/ 510830 w 1021660"/>
              <a:gd name="connsiteY82" fmla="*/ 437957 h 535281"/>
              <a:gd name="connsiteX83" fmla="*/ 486499 w 1021660"/>
              <a:gd name="connsiteY83" fmla="*/ 413626 h 535281"/>
              <a:gd name="connsiteX84" fmla="*/ 510830 w 1021660"/>
              <a:gd name="connsiteY84" fmla="*/ 389295 h 535281"/>
              <a:gd name="connsiteX85" fmla="*/ 413530 w 1021660"/>
              <a:gd name="connsiteY85" fmla="*/ 389295 h 535281"/>
              <a:gd name="connsiteX86" fmla="*/ 437861 w 1021660"/>
              <a:gd name="connsiteY86" fmla="*/ 413626 h 535281"/>
              <a:gd name="connsiteX87" fmla="*/ 413530 w 1021660"/>
              <a:gd name="connsiteY87" fmla="*/ 437957 h 535281"/>
              <a:gd name="connsiteX88" fmla="*/ 389199 w 1021660"/>
              <a:gd name="connsiteY88" fmla="*/ 413626 h 535281"/>
              <a:gd name="connsiteX89" fmla="*/ 413530 w 1021660"/>
              <a:gd name="connsiteY89" fmla="*/ 389295 h 535281"/>
              <a:gd name="connsiteX90" fmla="*/ 316230 w 1021660"/>
              <a:gd name="connsiteY90" fmla="*/ 389295 h 535281"/>
              <a:gd name="connsiteX91" fmla="*/ 340561 w 1021660"/>
              <a:gd name="connsiteY91" fmla="*/ 413626 h 535281"/>
              <a:gd name="connsiteX92" fmla="*/ 316230 w 1021660"/>
              <a:gd name="connsiteY92" fmla="*/ 437957 h 535281"/>
              <a:gd name="connsiteX93" fmla="*/ 291899 w 1021660"/>
              <a:gd name="connsiteY93" fmla="*/ 413626 h 535281"/>
              <a:gd name="connsiteX94" fmla="*/ 316230 w 1021660"/>
              <a:gd name="connsiteY94" fmla="*/ 389295 h 535281"/>
              <a:gd name="connsiteX95" fmla="*/ 218931 w 1021660"/>
              <a:gd name="connsiteY95" fmla="*/ 389295 h 535281"/>
              <a:gd name="connsiteX96" fmla="*/ 243262 w 1021660"/>
              <a:gd name="connsiteY96" fmla="*/ 413626 h 535281"/>
              <a:gd name="connsiteX97" fmla="*/ 218931 w 1021660"/>
              <a:gd name="connsiteY97" fmla="*/ 437957 h 535281"/>
              <a:gd name="connsiteX98" fmla="*/ 194600 w 1021660"/>
              <a:gd name="connsiteY98" fmla="*/ 413626 h 535281"/>
              <a:gd name="connsiteX99" fmla="*/ 218931 w 1021660"/>
              <a:gd name="connsiteY99" fmla="*/ 389295 h 535281"/>
              <a:gd name="connsiteX100" fmla="*/ 121631 w 1021660"/>
              <a:gd name="connsiteY100" fmla="*/ 389295 h 535281"/>
              <a:gd name="connsiteX101" fmla="*/ 145962 w 1021660"/>
              <a:gd name="connsiteY101" fmla="*/ 413626 h 535281"/>
              <a:gd name="connsiteX102" fmla="*/ 121631 w 1021660"/>
              <a:gd name="connsiteY102" fmla="*/ 437957 h 535281"/>
              <a:gd name="connsiteX103" fmla="*/ 97300 w 1021660"/>
              <a:gd name="connsiteY103" fmla="*/ 413626 h 535281"/>
              <a:gd name="connsiteX104" fmla="*/ 121631 w 1021660"/>
              <a:gd name="connsiteY104" fmla="*/ 389295 h 535281"/>
              <a:gd name="connsiteX105" fmla="*/ 24331 w 1021660"/>
              <a:gd name="connsiteY105" fmla="*/ 389295 h 535281"/>
              <a:gd name="connsiteX106" fmla="*/ 48662 w 1021660"/>
              <a:gd name="connsiteY106" fmla="*/ 413626 h 535281"/>
              <a:gd name="connsiteX107" fmla="*/ 24331 w 1021660"/>
              <a:gd name="connsiteY107" fmla="*/ 437957 h 535281"/>
              <a:gd name="connsiteX108" fmla="*/ 0 w 1021660"/>
              <a:gd name="connsiteY108" fmla="*/ 413626 h 535281"/>
              <a:gd name="connsiteX109" fmla="*/ 24331 w 1021660"/>
              <a:gd name="connsiteY109" fmla="*/ 389295 h 535281"/>
              <a:gd name="connsiteX110" fmla="*/ 997329 w 1021660"/>
              <a:gd name="connsiteY110" fmla="*/ 291971 h 535281"/>
              <a:gd name="connsiteX111" fmla="*/ 1021660 w 1021660"/>
              <a:gd name="connsiteY111" fmla="*/ 316302 h 535281"/>
              <a:gd name="connsiteX112" fmla="*/ 997329 w 1021660"/>
              <a:gd name="connsiteY112" fmla="*/ 340633 h 535281"/>
              <a:gd name="connsiteX113" fmla="*/ 972998 w 1021660"/>
              <a:gd name="connsiteY113" fmla="*/ 316302 h 535281"/>
              <a:gd name="connsiteX114" fmla="*/ 997329 w 1021660"/>
              <a:gd name="connsiteY114" fmla="*/ 291971 h 535281"/>
              <a:gd name="connsiteX115" fmla="*/ 900030 w 1021660"/>
              <a:gd name="connsiteY115" fmla="*/ 291971 h 535281"/>
              <a:gd name="connsiteX116" fmla="*/ 924361 w 1021660"/>
              <a:gd name="connsiteY116" fmla="*/ 316302 h 535281"/>
              <a:gd name="connsiteX117" fmla="*/ 900030 w 1021660"/>
              <a:gd name="connsiteY117" fmla="*/ 340633 h 535281"/>
              <a:gd name="connsiteX118" fmla="*/ 875699 w 1021660"/>
              <a:gd name="connsiteY118" fmla="*/ 316302 h 535281"/>
              <a:gd name="connsiteX119" fmla="*/ 900030 w 1021660"/>
              <a:gd name="connsiteY119" fmla="*/ 291971 h 535281"/>
              <a:gd name="connsiteX120" fmla="*/ 802729 w 1021660"/>
              <a:gd name="connsiteY120" fmla="*/ 291971 h 535281"/>
              <a:gd name="connsiteX121" fmla="*/ 827060 w 1021660"/>
              <a:gd name="connsiteY121" fmla="*/ 316302 h 535281"/>
              <a:gd name="connsiteX122" fmla="*/ 802729 w 1021660"/>
              <a:gd name="connsiteY122" fmla="*/ 340633 h 535281"/>
              <a:gd name="connsiteX123" fmla="*/ 778398 w 1021660"/>
              <a:gd name="connsiteY123" fmla="*/ 316302 h 535281"/>
              <a:gd name="connsiteX124" fmla="*/ 802729 w 1021660"/>
              <a:gd name="connsiteY124" fmla="*/ 291971 h 535281"/>
              <a:gd name="connsiteX125" fmla="*/ 705430 w 1021660"/>
              <a:gd name="connsiteY125" fmla="*/ 291971 h 535281"/>
              <a:gd name="connsiteX126" fmla="*/ 729761 w 1021660"/>
              <a:gd name="connsiteY126" fmla="*/ 316302 h 535281"/>
              <a:gd name="connsiteX127" fmla="*/ 705430 w 1021660"/>
              <a:gd name="connsiteY127" fmla="*/ 340633 h 535281"/>
              <a:gd name="connsiteX128" fmla="*/ 681099 w 1021660"/>
              <a:gd name="connsiteY128" fmla="*/ 316302 h 535281"/>
              <a:gd name="connsiteX129" fmla="*/ 705430 w 1021660"/>
              <a:gd name="connsiteY129" fmla="*/ 291971 h 535281"/>
              <a:gd name="connsiteX130" fmla="*/ 608130 w 1021660"/>
              <a:gd name="connsiteY130" fmla="*/ 291971 h 535281"/>
              <a:gd name="connsiteX131" fmla="*/ 632461 w 1021660"/>
              <a:gd name="connsiteY131" fmla="*/ 316302 h 535281"/>
              <a:gd name="connsiteX132" fmla="*/ 608130 w 1021660"/>
              <a:gd name="connsiteY132" fmla="*/ 340633 h 535281"/>
              <a:gd name="connsiteX133" fmla="*/ 583799 w 1021660"/>
              <a:gd name="connsiteY133" fmla="*/ 316302 h 535281"/>
              <a:gd name="connsiteX134" fmla="*/ 608130 w 1021660"/>
              <a:gd name="connsiteY134" fmla="*/ 291971 h 535281"/>
              <a:gd name="connsiteX135" fmla="*/ 510830 w 1021660"/>
              <a:gd name="connsiteY135" fmla="*/ 291971 h 535281"/>
              <a:gd name="connsiteX136" fmla="*/ 535161 w 1021660"/>
              <a:gd name="connsiteY136" fmla="*/ 316302 h 535281"/>
              <a:gd name="connsiteX137" fmla="*/ 510830 w 1021660"/>
              <a:gd name="connsiteY137" fmla="*/ 340633 h 535281"/>
              <a:gd name="connsiteX138" fmla="*/ 486499 w 1021660"/>
              <a:gd name="connsiteY138" fmla="*/ 316302 h 535281"/>
              <a:gd name="connsiteX139" fmla="*/ 510830 w 1021660"/>
              <a:gd name="connsiteY139" fmla="*/ 291971 h 535281"/>
              <a:gd name="connsiteX140" fmla="*/ 413530 w 1021660"/>
              <a:gd name="connsiteY140" fmla="*/ 291971 h 535281"/>
              <a:gd name="connsiteX141" fmla="*/ 437861 w 1021660"/>
              <a:gd name="connsiteY141" fmla="*/ 316302 h 535281"/>
              <a:gd name="connsiteX142" fmla="*/ 413530 w 1021660"/>
              <a:gd name="connsiteY142" fmla="*/ 340633 h 535281"/>
              <a:gd name="connsiteX143" fmla="*/ 389199 w 1021660"/>
              <a:gd name="connsiteY143" fmla="*/ 316302 h 535281"/>
              <a:gd name="connsiteX144" fmla="*/ 413530 w 1021660"/>
              <a:gd name="connsiteY144" fmla="*/ 291971 h 535281"/>
              <a:gd name="connsiteX145" fmla="*/ 316230 w 1021660"/>
              <a:gd name="connsiteY145" fmla="*/ 291971 h 535281"/>
              <a:gd name="connsiteX146" fmla="*/ 340561 w 1021660"/>
              <a:gd name="connsiteY146" fmla="*/ 316302 h 535281"/>
              <a:gd name="connsiteX147" fmla="*/ 316230 w 1021660"/>
              <a:gd name="connsiteY147" fmla="*/ 340633 h 535281"/>
              <a:gd name="connsiteX148" fmla="*/ 291899 w 1021660"/>
              <a:gd name="connsiteY148" fmla="*/ 316302 h 535281"/>
              <a:gd name="connsiteX149" fmla="*/ 316230 w 1021660"/>
              <a:gd name="connsiteY149" fmla="*/ 291971 h 535281"/>
              <a:gd name="connsiteX150" fmla="*/ 218931 w 1021660"/>
              <a:gd name="connsiteY150" fmla="*/ 291971 h 535281"/>
              <a:gd name="connsiteX151" fmla="*/ 243262 w 1021660"/>
              <a:gd name="connsiteY151" fmla="*/ 316302 h 535281"/>
              <a:gd name="connsiteX152" fmla="*/ 218931 w 1021660"/>
              <a:gd name="connsiteY152" fmla="*/ 340633 h 535281"/>
              <a:gd name="connsiteX153" fmla="*/ 194600 w 1021660"/>
              <a:gd name="connsiteY153" fmla="*/ 316302 h 535281"/>
              <a:gd name="connsiteX154" fmla="*/ 218931 w 1021660"/>
              <a:gd name="connsiteY154" fmla="*/ 291971 h 535281"/>
              <a:gd name="connsiteX155" fmla="*/ 121631 w 1021660"/>
              <a:gd name="connsiteY155" fmla="*/ 291971 h 535281"/>
              <a:gd name="connsiteX156" fmla="*/ 145962 w 1021660"/>
              <a:gd name="connsiteY156" fmla="*/ 316302 h 535281"/>
              <a:gd name="connsiteX157" fmla="*/ 121631 w 1021660"/>
              <a:gd name="connsiteY157" fmla="*/ 340633 h 535281"/>
              <a:gd name="connsiteX158" fmla="*/ 97300 w 1021660"/>
              <a:gd name="connsiteY158" fmla="*/ 316302 h 535281"/>
              <a:gd name="connsiteX159" fmla="*/ 121631 w 1021660"/>
              <a:gd name="connsiteY159" fmla="*/ 291971 h 535281"/>
              <a:gd name="connsiteX160" fmla="*/ 24331 w 1021660"/>
              <a:gd name="connsiteY160" fmla="*/ 291971 h 535281"/>
              <a:gd name="connsiteX161" fmla="*/ 48662 w 1021660"/>
              <a:gd name="connsiteY161" fmla="*/ 316302 h 535281"/>
              <a:gd name="connsiteX162" fmla="*/ 24331 w 1021660"/>
              <a:gd name="connsiteY162" fmla="*/ 340633 h 535281"/>
              <a:gd name="connsiteX163" fmla="*/ 0 w 1021660"/>
              <a:gd name="connsiteY163" fmla="*/ 316302 h 535281"/>
              <a:gd name="connsiteX164" fmla="*/ 24331 w 1021660"/>
              <a:gd name="connsiteY164" fmla="*/ 291971 h 535281"/>
              <a:gd name="connsiteX165" fmla="*/ 997329 w 1021660"/>
              <a:gd name="connsiteY165" fmla="*/ 194648 h 535281"/>
              <a:gd name="connsiteX166" fmla="*/ 1021660 w 1021660"/>
              <a:gd name="connsiteY166" fmla="*/ 218979 h 535281"/>
              <a:gd name="connsiteX167" fmla="*/ 997329 w 1021660"/>
              <a:gd name="connsiteY167" fmla="*/ 243310 h 535281"/>
              <a:gd name="connsiteX168" fmla="*/ 972998 w 1021660"/>
              <a:gd name="connsiteY168" fmla="*/ 218979 h 535281"/>
              <a:gd name="connsiteX169" fmla="*/ 997329 w 1021660"/>
              <a:gd name="connsiteY169" fmla="*/ 194648 h 535281"/>
              <a:gd name="connsiteX170" fmla="*/ 900030 w 1021660"/>
              <a:gd name="connsiteY170" fmla="*/ 194648 h 535281"/>
              <a:gd name="connsiteX171" fmla="*/ 924361 w 1021660"/>
              <a:gd name="connsiteY171" fmla="*/ 218979 h 535281"/>
              <a:gd name="connsiteX172" fmla="*/ 900030 w 1021660"/>
              <a:gd name="connsiteY172" fmla="*/ 243310 h 535281"/>
              <a:gd name="connsiteX173" fmla="*/ 875699 w 1021660"/>
              <a:gd name="connsiteY173" fmla="*/ 218979 h 535281"/>
              <a:gd name="connsiteX174" fmla="*/ 900030 w 1021660"/>
              <a:gd name="connsiteY174" fmla="*/ 194648 h 535281"/>
              <a:gd name="connsiteX175" fmla="*/ 802729 w 1021660"/>
              <a:gd name="connsiteY175" fmla="*/ 194648 h 535281"/>
              <a:gd name="connsiteX176" fmla="*/ 827060 w 1021660"/>
              <a:gd name="connsiteY176" fmla="*/ 218979 h 535281"/>
              <a:gd name="connsiteX177" fmla="*/ 802729 w 1021660"/>
              <a:gd name="connsiteY177" fmla="*/ 243310 h 535281"/>
              <a:gd name="connsiteX178" fmla="*/ 778398 w 1021660"/>
              <a:gd name="connsiteY178" fmla="*/ 218979 h 535281"/>
              <a:gd name="connsiteX179" fmla="*/ 802729 w 1021660"/>
              <a:gd name="connsiteY179" fmla="*/ 194648 h 535281"/>
              <a:gd name="connsiteX180" fmla="*/ 705430 w 1021660"/>
              <a:gd name="connsiteY180" fmla="*/ 194648 h 535281"/>
              <a:gd name="connsiteX181" fmla="*/ 729761 w 1021660"/>
              <a:gd name="connsiteY181" fmla="*/ 218979 h 535281"/>
              <a:gd name="connsiteX182" fmla="*/ 705430 w 1021660"/>
              <a:gd name="connsiteY182" fmla="*/ 243310 h 535281"/>
              <a:gd name="connsiteX183" fmla="*/ 681099 w 1021660"/>
              <a:gd name="connsiteY183" fmla="*/ 218979 h 535281"/>
              <a:gd name="connsiteX184" fmla="*/ 705430 w 1021660"/>
              <a:gd name="connsiteY184" fmla="*/ 194648 h 535281"/>
              <a:gd name="connsiteX185" fmla="*/ 608130 w 1021660"/>
              <a:gd name="connsiteY185" fmla="*/ 194648 h 535281"/>
              <a:gd name="connsiteX186" fmla="*/ 632461 w 1021660"/>
              <a:gd name="connsiteY186" fmla="*/ 218979 h 535281"/>
              <a:gd name="connsiteX187" fmla="*/ 608130 w 1021660"/>
              <a:gd name="connsiteY187" fmla="*/ 243310 h 535281"/>
              <a:gd name="connsiteX188" fmla="*/ 583799 w 1021660"/>
              <a:gd name="connsiteY188" fmla="*/ 218979 h 535281"/>
              <a:gd name="connsiteX189" fmla="*/ 608130 w 1021660"/>
              <a:gd name="connsiteY189" fmla="*/ 194648 h 535281"/>
              <a:gd name="connsiteX190" fmla="*/ 510830 w 1021660"/>
              <a:gd name="connsiteY190" fmla="*/ 194648 h 535281"/>
              <a:gd name="connsiteX191" fmla="*/ 535161 w 1021660"/>
              <a:gd name="connsiteY191" fmla="*/ 218979 h 535281"/>
              <a:gd name="connsiteX192" fmla="*/ 510830 w 1021660"/>
              <a:gd name="connsiteY192" fmla="*/ 243310 h 535281"/>
              <a:gd name="connsiteX193" fmla="*/ 486499 w 1021660"/>
              <a:gd name="connsiteY193" fmla="*/ 218979 h 535281"/>
              <a:gd name="connsiteX194" fmla="*/ 510830 w 1021660"/>
              <a:gd name="connsiteY194" fmla="*/ 194648 h 535281"/>
              <a:gd name="connsiteX195" fmla="*/ 413530 w 1021660"/>
              <a:gd name="connsiteY195" fmla="*/ 194648 h 535281"/>
              <a:gd name="connsiteX196" fmla="*/ 437861 w 1021660"/>
              <a:gd name="connsiteY196" fmla="*/ 218979 h 535281"/>
              <a:gd name="connsiteX197" fmla="*/ 413530 w 1021660"/>
              <a:gd name="connsiteY197" fmla="*/ 243310 h 535281"/>
              <a:gd name="connsiteX198" fmla="*/ 389199 w 1021660"/>
              <a:gd name="connsiteY198" fmla="*/ 218979 h 535281"/>
              <a:gd name="connsiteX199" fmla="*/ 413530 w 1021660"/>
              <a:gd name="connsiteY199" fmla="*/ 194648 h 535281"/>
              <a:gd name="connsiteX200" fmla="*/ 316230 w 1021660"/>
              <a:gd name="connsiteY200" fmla="*/ 194648 h 535281"/>
              <a:gd name="connsiteX201" fmla="*/ 340561 w 1021660"/>
              <a:gd name="connsiteY201" fmla="*/ 218979 h 535281"/>
              <a:gd name="connsiteX202" fmla="*/ 316230 w 1021660"/>
              <a:gd name="connsiteY202" fmla="*/ 243310 h 535281"/>
              <a:gd name="connsiteX203" fmla="*/ 291899 w 1021660"/>
              <a:gd name="connsiteY203" fmla="*/ 218979 h 535281"/>
              <a:gd name="connsiteX204" fmla="*/ 316230 w 1021660"/>
              <a:gd name="connsiteY204" fmla="*/ 194648 h 535281"/>
              <a:gd name="connsiteX205" fmla="*/ 218931 w 1021660"/>
              <a:gd name="connsiteY205" fmla="*/ 194648 h 535281"/>
              <a:gd name="connsiteX206" fmla="*/ 243262 w 1021660"/>
              <a:gd name="connsiteY206" fmla="*/ 218979 h 535281"/>
              <a:gd name="connsiteX207" fmla="*/ 218931 w 1021660"/>
              <a:gd name="connsiteY207" fmla="*/ 243310 h 535281"/>
              <a:gd name="connsiteX208" fmla="*/ 194600 w 1021660"/>
              <a:gd name="connsiteY208" fmla="*/ 218979 h 535281"/>
              <a:gd name="connsiteX209" fmla="*/ 218931 w 1021660"/>
              <a:gd name="connsiteY209" fmla="*/ 194648 h 535281"/>
              <a:gd name="connsiteX210" fmla="*/ 121631 w 1021660"/>
              <a:gd name="connsiteY210" fmla="*/ 194648 h 535281"/>
              <a:gd name="connsiteX211" fmla="*/ 145962 w 1021660"/>
              <a:gd name="connsiteY211" fmla="*/ 218979 h 535281"/>
              <a:gd name="connsiteX212" fmla="*/ 121631 w 1021660"/>
              <a:gd name="connsiteY212" fmla="*/ 243310 h 535281"/>
              <a:gd name="connsiteX213" fmla="*/ 97300 w 1021660"/>
              <a:gd name="connsiteY213" fmla="*/ 218979 h 535281"/>
              <a:gd name="connsiteX214" fmla="*/ 121631 w 1021660"/>
              <a:gd name="connsiteY214" fmla="*/ 194648 h 535281"/>
              <a:gd name="connsiteX215" fmla="*/ 24331 w 1021660"/>
              <a:gd name="connsiteY215" fmla="*/ 194648 h 535281"/>
              <a:gd name="connsiteX216" fmla="*/ 48662 w 1021660"/>
              <a:gd name="connsiteY216" fmla="*/ 218979 h 535281"/>
              <a:gd name="connsiteX217" fmla="*/ 24331 w 1021660"/>
              <a:gd name="connsiteY217" fmla="*/ 243310 h 535281"/>
              <a:gd name="connsiteX218" fmla="*/ 0 w 1021660"/>
              <a:gd name="connsiteY218" fmla="*/ 218979 h 535281"/>
              <a:gd name="connsiteX219" fmla="*/ 24331 w 1021660"/>
              <a:gd name="connsiteY219" fmla="*/ 194648 h 535281"/>
              <a:gd name="connsiteX220" fmla="*/ 997329 w 1021660"/>
              <a:gd name="connsiteY220" fmla="*/ 97324 h 535281"/>
              <a:gd name="connsiteX221" fmla="*/ 1021660 w 1021660"/>
              <a:gd name="connsiteY221" fmla="*/ 121655 h 535281"/>
              <a:gd name="connsiteX222" fmla="*/ 997329 w 1021660"/>
              <a:gd name="connsiteY222" fmla="*/ 145986 h 535281"/>
              <a:gd name="connsiteX223" fmla="*/ 972998 w 1021660"/>
              <a:gd name="connsiteY223" fmla="*/ 121655 h 535281"/>
              <a:gd name="connsiteX224" fmla="*/ 997329 w 1021660"/>
              <a:gd name="connsiteY224" fmla="*/ 97324 h 535281"/>
              <a:gd name="connsiteX225" fmla="*/ 900030 w 1021660"/>
              <a:gd name="connsiteY225" fmla="*/ 97324 h 535281"/>
              <a:gd name="connsiteX226" fmla="*/ 924361 w 1021660"/>
              <a:gd name="connsiteY226" fmla="*/ 121655 h 535281"/>
              <a:gd name="connsiteX227" fmla="*/ 900030 w 1021660"/>
              <a:gd name="connsiteY227" fmla="*/ 145986 h 535281"/>
              <a:gd name="connsiteX228" fmla="*/ 875699 w 1021660"/>
              <a:gd name="connsiteY228" fmla="*/ 121655 h 535281"/>
              <a:gd name="connsiteX229" fmla="*/ 900030 w 1021660"/>
              <a:gd name="connsiteY229" fmla="*/ 97324 h 535281"/>
              <a:gd name="connsiteX230" fmla="*/ 802729 w 1021660"/>
              <a:gd name="connsiteY230" fmla="*/ 97324 h 535281"/>
              <a:gd name="connsiteX231" fmla="*/ 827060 w 1021660"/>
              <a:gd name="connsiteY231" fmla="*/ 121655 h 535281"/>
              <a:gd name="connsiteX232" fmla="*/ 802729 w 1021660"/>
              <a:gd name="connsiteY232" fmla="*/ 145986 h 535281"/>
              <a:gd name="connsiteX233" fmla="*/ 778398 w 1021660"/>
              <a:gd name="connsiteY233" fmla="*/ 121655 h 535281"/>
              <a:gd name="connsiteX234" fmla="*/ 802729 w 1021660"/>
              <a:gd name="connsiteY234" fmla="*/ 97324 h 535281"/>
              <a:gd name="connsiteX235" fmla="*/ 705430 w 1021660"/>
              <a:gd name="connsiteY235" fmla="*/ 97324 h 535281"/>
              <a:gd name="connsiteX236" fmla="*/ 729761 w 1021660"/>
              <a:gd name="connsiteY236" fmla="*/ 121655 h 535281"/>
              <a:gd name="connsiteX237" fmla="*/ 705430 w 1021660"/>
              <a:gd name="connsiteY237" fmla="*/ 145986 h 535281"/>
              <a:gd name="connsiteX238" fmla="*/ 681099 w 1021660"/>
              <a:gd name="connsiteY238" fmla="*/ 121655 h 535281"/>
              <a:gd name="connsiteX239" fmla="*/ 705430 w 1021660"/>
              <a:gd name="connsiteY239" fmla="*/ 97324 h 535281"/>
              <a:gd name="connsiteX240" fmla="*/ 608130 w 1021660"/>
              <a:gd name="connsiteY240" fmla="*/ 97324 h 535281"/>
              <a:gd name="connsiteX241" fmla="*/ 632461 w 1021660"/>
              <a:gd name="connsiteY241" fmla="*/ 121655 h 535281"/>
              <a:gd name="connsiteX242" fmla="*/ 608130 w 1021660"/>
              <a:gd name="connsiteY242" fmla="*/ 145986 h 535281"/>
              <a:gd name="connsiteX243" fmla="*/ 583799 w 1021660"/>
              <a:gd name="connsiteY243" fmla="*/ 121655 h 535281"/>
              <a:gd name="connsiteX244" fmla="*/ 608130 w 1021660"/>
              <a:gd name="connsiteY244" fmla="*/ 97324 h 535281"/>
              <a:gd name="connsiteX245" fmla="*/ 510830 w 1021660"/>
              <a:gd name="connsiteY245" fmla="*/ 97324 h 535281"/>
              <a:gd name="connsiteX246" fmla="*/ 535161 w 1021660"/>
              <a:gd name="connsiteY246" fmla="*/ 121655 h 535281"/>
              <a:gd name="connsiteX247" fmla="*/ 510830 w 1021660"/>
              <a:gd name="connsiteY247" fmla="*/ 145986 h 535281"/>
              <a:gd name="connsiteX248" fmla="*/ 486499 w 1021660"/>
              <a:gd name="connsiteY248" fmla="*/ 121655 h 535281"/>
              <a:gd name="connsiteX249" fmla="*/ 510830 w 1021660"/>
              <a:gd name="connsiteY249" fmla="*/ 97324 h 535281"/>
              <a:gd name="connsiteX250" fmla="*/ 413530 w 1021660"/>
              <a:gd name="connsiteY250" fmla="*/ 97324 h 535281"/>
              <a:gd name="connsiteX251" fmla="*/ 437861 w 1021660"/>
              <a:gd name="connsiteY251" fmla="*/ 121655 h 535281"/>
              <a:gd name="connsiteX252" fmla="*/ 413530 w 1021660"/>
              <a:gd name="connsiteY252" fmla="*/ 145986 h 535281"/>
              <a:gd name="connsiteX253" fmla="*/ 389199 w 1021660"/>
              <a:gd name="connsiteY253" fmla="*/ 121655 h 535281"/>
              <a:gd name="connsiteX254" fmla="*/ 413530 w 1021660"/>
              <a:gd name="connsiteY254" fmla="*/ 97324 h 535281"/>
              <a:gd name="connsiteX255" fmla="*/ 316230 w 1021660"/>
              <a:gd name="connsiteY255" fmla="*/ 97324 h 535281"/>
              <a:gd name="connsiteX256" fmla="*/ 340561 w 1021660"/>
              <a:gd name="connsiteY256" fmla="*/ 121655 h 535281"/>
              <a:gd name="connsiteX257" fmla="*/ 316230 w 1021660"/>
              <a:gd name="connsiteY257" fmla="*/ 145986 h 535281"/>
              <a:gd name="connsiteX258" fmla="*/ 291899 w 1021660"/>
              <a:gd name="connsiteY258" fmla="*/ 121655 h 535281"/>
              <a:gd name="connsiteX259" fmla="*/ 316230 w 1021660"/>
              <a:gd name="connsiteY259" fmla="*/ 97324 h 535281"/>
              <a:gd name="connsiteX260" fmla="*/ 218931 w 1021660"/>
              <a:gd name="connsiteY260" fmla="*/ 97324 h 535281"/>
              <a:gd name="connsiteX261" fmla="*/ 243262 w 1021660"/>
              <a:gd name="connsiteY261" fmla="*/ 121655 h 535281"/>
              <a:gd name="connsiteX262" fmla="*/ 218931 w 1021660"/>
              <a:gd name="connsiteY262" fmla="*/ 145986 h 535281"/>
              <a:gd name="connsiteX263" fmla="*/ 194600 w 1021660"/>
              <a:gd name="connsiteY263" fmla="*/ 121655 h 535281"/>
              <a:gd name="connsiteX264" fmla="*/ 218931 w 1021660"/>
              <a:gd name="connsiteY264" fmla="*/ 97324 h 535281"/>
              <a:gd name="connsiteX265" fmla="*/ 121631 w 1021660"/>
              <a:gd name="connsiteY265" fmla="*/ 97324 h 535281"/>
              <a:gd name="connsiteX266" fmla="*/ 145962 w 1021660"/>
              <a:gd name="connsiteY266" fmla="*/ 121655 h 535281"/>
              <a:gd name="connsiteX267" fmla="*/ 121631 w 1021660"/>
              <a:gd name="connsiteY267" fmla="*/ 145986 h 535281"/>
              <a:gd name="connsiteX268" fmla="*/ 97300 w 1021660"/>
              <a:gd name="connsiteY268" fmla="*/ 121655 h 535281"/>
              <a:gd name="connsiteX269" fmla="*/ 121631 w 1021660"/>
              <a:gd name="connsiteY269" fmla="*/ 97324 h 535281"/>
              <a:gd name="connsiteX270" fmla="*/ 24331 w 1021660"/>
              <a:gd name="connsiteY270" fmla="*/ 97324 h 535281"/>
              <a:gd name="connsiteX271" fmla="*/ 48662 w 1021660"/>
              <a:gd name="connsiteY271" fmla="*/ 121655 h 535281"/>
              <a:gd name="connsiteX272" fmla="*/ 24331 w 1021660"/>
              <a:gd name="connsiteY272" fmla="*/ 145986 h 535281"/>
              <a:gd name="connsiteX273" fmla="*/ 0 w 1021660"/>
              <a:gd name="connsiteY273" fmla="*/ 121655 h 535281"/>
              <a:gd name="connsiteX274" fmla="*/ 24331 w 1021660"/>
              <a:gd name="connsiteY274" fmla="*/ 97324 h 535281"/>
              <a:gd name="connsiteX275" fmla="*/ 997329 w 1021660"/>
              <a:gd name="connsiteY275" fmla="*/ 0 h 535281"/>
              <a:gd name="connsiteX276" fmla="*/ 1021660 w 1021660"/>
              <a:gd name="connsiteY276" fmla="*/ 24331 h 535281"/>
              <a:gd name="connsiteX277" fmla="*/ 997329 w 1021660"/>
              <a:gd name="connsiteY277" fmla="*/ 48662 h 535281"/>
              <a:gd name="connsiteX278" fmla="*/ 972998 w 1021660"/>
              <a:gd name="connsiteY278" fmla="*/ 24331 h 535281"/>
              <a:gd name="connsiteX279" fmla="*/ 997329 w 1021660"/>
              <a:gd name="connsiteY279" fmla="*/ 0 h 535281"/>
              <a:gd name="connsiteX280" fmla="*/ 900030 w 1021660"/>
              <a:gd name="connsiteY280" fmla="*/ 0 h 535281"/>
              <a:gd name="connsiteX281" fmla="*/ 924361 w 1021660"/>
              <a:gd name="connsiteY281" fmla="*/ 24331 h 535281"/>
              <a:gd name="connsiteX282" fmla="*/ 900030 w 1021660"/>
              <a:gd name="connsiteY282" fmla="*/ 48662 h 535281"/>
              <a:gd name="connsiteX283" fmla="*/ 875699 w 1021660"/>
              <a:gd name="connsiteY283" fmla="*/ 24331 h 535281"/>
              <a:gd name="connsiteX284" fmla="*/ 900030 w 1021660"/>
              <a:gd name="connsiteY284" fmla="*/ 0 h 535281"/>
              <a:gd name="connsiteX285" fmla="*/ 802729 w 1021660"/>
              <a:gd name="connsiteY285" fmla="*/ 0 h 535281"/>
              <a:gd name="connsiteX286" fmla="*/ 827060 w 1021660"/>
              <a:gd name="connsiteY286" fmla="*/ 24331 h 535281"/>
              <a:gd name="connsiteX287" fmla="*/ 802729 w 1021660"/>
              <a:gd name="connsiteY287" fmla="*/ 48662 h 535281"/>
              <a:gd name="connsiteX288" fmla="*/ 778398 w 1021660"/>
              <a:gd name="connsiteY288" fmla="*/ 24331 h 535281"/>
              <a:gd name="connsiteX289" fmla="*/ 802729 w 1021660"/>
              <a:gd name="connsiteY289" fmla="*/ 0 h 535281"/>
              <a:gd name="connsiteX290" fmla="*/ 705430 w 1021660"/>
              <a:gd name="connsiteY290" fmla="*/ 0 h 535281"/>
              <a:gd name="connsiteX291" fmla="*/ 729761 w 1021660"/>
              <a:gd name="connsiteY291" fmla="*/ 24331 h 535281"/>
              <a:gd name="connsiteX292" fmla="*/ 705430 w 1021660"/>
              <a:gd name="connsiteY292" fmla="*/ 48662 h 535281"/>
              <a:gd name="connsiteX293" fmla="*/ 681099 w 1021660"/>
              <a:gd name="connsiteY293" fmla="*/ 24331 h 535281"/>
              <a:gd name="connsiteX294" fmla="*/ 705430 w 1021660"/>
              <a:gd name="connsiteY294" fmla="*/ 0 h 535281"/>
              <a:gd name="connsiteX295" fmla="*/ 608130 w 1021660"/>
              <a:gd name="connsiteY295" fmla="*/ 0 h 535281"/>
              <a:gd name="connsiteX296" fmla="*/ 632461 w 1021660"/>
              <a:gd name="connsiteY296" fmla="*/ 24331 h 535281"/>
              <a:gd name="connsiteX297" fmla="*/ 608130 w 1021660"/>
              <a:gd name="connsiteY297" fmla="*/ 48662 h 535281"/>
              <a:gd name="connsiteX298" fmla="*/ 583799 w 1021660"/>
              <a:gd name="connsiteY298" fmla="*/ 24331 h 535281"/>
              <a:gd name="connsiteX299" fmla="*/ 608130 w 1021660"/>
              <a:gd name="connsiteY299" fmla="*/ 0 h 535281"/>
              <a:gd name="connsiteX300" fmla="*/ 510830 w 1021660"/>
              <a:gd name="connsiteY300" fmla="*/ 0 h 535281"/>
              <a:gd name="connsiteX301" fmla="*/ 535161 w 1021660"/>
              <a:gd name="connsiteY301" fmla="*/ 24331 h 535281"/>
              <a:gd name="connsiteX302" fmla="*/ 510830 w 1021660"/>
              <a:gd name="connsiteY302" fmla="*/ 48662 h 535281"/>
              <a:gd name="connsiteX303" fmla="*/ 486499 w 1021660"/>
              <a:gd name="connsiteY303" fmla="*/ 24331 h 535281"/>
              <a:gd name="connsiteX304" fmla="*/ 510830 w 1021660"/>
              <a:gd name="connsiteY304" fmla="*/ 0 h 535281"/>
              <a:gd name="connsiteX305" fmla="*/ 413530 w 1021660"/>
              <a:gd name="connsiteY305" fmla="*/ 0 h 535281"/>
              <a:gd name="connsiteX306" fmla="*/ 437861 w 1021660"/>
              <a:gd name="connsiteY306" fmla="*/ 24331 h 535281"/>
              <a:gd name="connsiteX307" fmla="*/ 413530 w 1021660"/>
              <a:gd name="connsiteY307" fmla="*/ 48662 h 535281"/>
              <a:gd name="connsiteX308" fmla="*/ 389199 w 1021660"/>
              <a:gd name="connsiteY308" fmla="*/ 24331 h 535281"/>
              <a:gd name="connsiteX309" fmla="*/ 413530 w 1021660"/>
              <a:gd name="connsiteY309" fmla="*/ 0 h 535281"/>
              <a:gd name="connsiteX310" fmla="*/ 316230 w 1021660"/>
              <a:gd name="connsiteY310" fmla="*/ 0 h 535281"/>
              <a:gd name="connsiteX311" fmla="*/ 340561 w 1021660"/>
              <a:gd name="connsiteY311" fmla="*/ 24331 h 535281"/>
              <a:gd name="connsiteX312" fmla="*/ 316230 w 1021660"/>
              <a:gd name="connsiteY312" fmla="*/ 48662 h 535281"/>
              <a:gd name="connsiteX313" fmla="*/ 291899 w 1021660"/>
              <a:gd name="connsiteY313" fmla="*/ 24331 h 535281"/>
              <a:gd name="connsiteX314" fmla="*/ 316230 w 1021660"/>
              <a:gd name="connsiteY314" fmla="*/ 0 h 535281"/>
              <a:gd name="connsiteX315" fmla="*/ 218931 w 1021660"/>
              <a:gd name="connsiteY315" fmla="*/ 0 h 535281"/>
              <a:gd name="connsiteX316" fmla="*/ 243262 w 1021660"/>
              <a:gd name="connsiteY316" fmla="*/ 24331 h 535281"/>
              <a:gd name="connsiteX317" fmla="*/ 218931 w 1021660"/>
              <a:gd name="connsiteY317" fmla="*/ 48662 h 535281"/>
              <a:gd name="connsiteX318" fmla="*/ 194600 w 1021660"/>
              <a:gd name="connsiteY318" fmla="*/ 24331 h 535281"/>
              <a:gd name="connsiteX319" fmla="*/ 218931 w 1021660"/>
              <a:gd name="connsiteY319" fmla="*/ 0 h 535281"/>
              <a:gd name="connsiteX320" fmla="*/ 121631 w 1021660"/>
              <a:gd name="connsiteY320" fmla="*/ 0 h 535281"/>
              <a:gd name="connsiteX321" fmla="*/ 145962 w 1021660"/>
              <a:gd name="connsiteY321" fmla="*/ 24331 h 535281"/>
              <a:gd name="connsiteX322" fmla="*/ 121631 w 1021660"/>
              <a:gd name="connsiteY322" fmla="*/ 48662 h 535281"/>
              <a:gd name="connsiteX323" fmla="*/ 97300 w 1021660"/>
              <a:gd name="connsiteY323" fmla="*/ 24331 h 535281"/>
              <a:gd name="connsiteX324" fmla="*/ 121631 w 1021660"/>
              <a:gd name="connsiteY324" fmla="*/ 0 h 535281"/>
              <a:gd name="connsiteX325" fmla="*/ 24331 w 1021660"/>
              <a:gd name="connsiteY325" fmla="*/ 0 h 535281"/>
              <a:gd name="connsiteX326" fmla="*/ 48662 w 1021660"/>
              <a:gd name="connsiteY326" fmla="*/ 24331 h 535281"/>
              <a:gd name="connsiteX327" fmla="*/ 24331 w 1021660"/>
              <a:gd name="connsiteY327" fmla="*/ 48662 h 535281"/>
              <a:gd name="connsiteX328" fmla="*/ 0 w 1021660"/>
              <a:gd name="connsiteY328" fmla="*/ 24331 h 535281"/>
              <a:gd name="connsiteX329" fmla="*/ 24331 w 1021660"/>
              <a:gd name="connsiteY329" fmla="*/ 0 h 535281"/>
            </a:gdLst>
            <a:rect l="l" t="t" r="r" b="b"/>
            <a:pathLst>
              <a:path w="1021660" h="535281">
                <a:moveTo>
                  <a:pt x="997329" y="486619"/>
                </a:moveTo>
                <a:cubicBezTo>
                  <a:pt x="1010767" y="486619"/>
                  <a:pt x="1021660" y="497512"/>
                  <a:pt x="1021660" y="510950"/>
                </a:cubicBezTo>
                <a:cubicBezTo>
                  <a:pt x="1021660" y="524388"/>
                  <a:pt x="1010767" y="535281"/>
                  <a:pt x="997329" y="535281"/>
                </a:cubicBezTo>
                <a:cubicBezTo>
                  <a:pt x="983891" y="535281"/>
                  <a:pt x="972998" y="524388"/>
                  <a:pt x="972998" y="510950"/>
                </a:cubicBezTo>
                <a:cubicBezTo>
                  <a:pt x="972998" y="497512"/>
                  <a:pt x="983891" y="486619"/>
                  <a:pt x="997329" y="486619"/>
                </a:cubicBezTo>
                <a:close/>
                <a:moveTo>
                  <a:pt x="900030" y="486619"/>
                </a:moveTo>
                <a:cubicBezTo>
                  <a:pt x="913468" y="486619"/>
                  <a:pt x="924361" y="497512"/>
                  <a:pt x="924361" y="510950"/>
                </a:cubicBezTo>
                <a:cubicBezTo>
                  <a:pt x="924361" y="524388"/>
                  <a:pt x="913468" y="535281"/>
                  <a:pt x="900030" y="535281"/>
                </a:cubicBezTo>
                <a:cubicBezTo>
                  <a:pt x="886592" y="535281"/>
                  <a:pt x="875699" y="524388"/>
                  <a:pt x="875699" y="510950"/>
                </a:cubicBezTo>
                <a:cubicBezTo>
                  <a:pt x="875699" y="497512"/>
                  <a:pt x="886592" y="486619"/>
                  <a:pt x="900030" y="486619"/>
                </a:cubicBezTo>
                <a:close/>
                <a:moveTo>
                  <a:pt x="802729" y="486619"/>
                </a:moveTo>
                <a:cubicBezTo>
                  <a:pt x="816167" y="486619"/>
                  <a:pt x="827060" y="497512"/>
                  <a:pt x="827060" y="510950"/>
                </a:cubicBezTo>
                <a:cubicBezTo>
                  <a:pt x="827060" y="524388"/>
                  <a:pt x="816167" y="535281"/>
                  <a:pt x="802729" y="535281"/>
                </a:cubicBezTo>
                <a:cubicBezTo>
                  <a:pt x="789291" y="535281"/>
                  <a:pt x="778398" y="524388"/>
                  <a:pt x="778398" y="510950"/>
                </a:cubicBezTo>
                <a:cubicBezTo>
                  <a:pt x="778398" y="497512"/>
                  <a:pt x="789291" y="486619"/>
                  <a:pt x="802729" y="486619"/>
                </a:cubicBezTo>
                <a:close/>
                <a:moveTo>
                  <a:pt x="705430" y="486619"/>
                </a:moveTo>
                <a:cubicBezTo>
                  <a:pt x="718868" y="486619"/>
                  <a:pt x="729761" y="497512"/>
                  <a:pt x="729761" y="510950"/>
                </a:cubicBezTo>
                <a:cubicBezTo>
                  <a:pt x="729761" y="524388"/>
                  <a:pt x="718868" y="535281"/>
                  <a:pt x="705430" y="535281"/>
                </a:cubicBezTo>
                <a:cubicBezTo>
                  <a:pt x="691992" y="535281"/>
                  <a:pt x="681099" y="524388"/>
                  <a:pt x="681099" y="510950"/>
                </a:cubicBezTo>
                <a:cubicBezTo>
                  <a:pt x="681099" y="497512"/>
                  <a:pt x="691992" y="486619"/>
                  <a:pt x="705430" y="486619"/>
                </a:cubicBezTo>
                <a:close/>
                <a:moveTo>
                  <a:pt x="608130" y="486619"/>
                </a:moveTo>
                <a:cubicBezTo>
                  <a:pt x="621568" y="486619"/>
                  <a:pt x="632461" y="497512"/>
                  <a:pt x="632461" y="510950"/>
                </a:cubicBezTo>
                <a:cubicBezTo>
                  <a:pt x="632461" y="524388"/>
                  <a:pt x="621568" y="535281"/>
                  <a:pt x="608130" y="535281"/>
                </a:cubicBezTo>
                <a:cubicBezTo>
                  <a:pt x="594692" y="535281"/>
                  <a:pt x="583799" y="524388"/>
                  <a:pt x="583799" y="510950"/>
                </a:cubicBezTo>
                <a:cubicBezTo>
                  <a:pt x="583799" y="497512"/>
                  <a:pt x="594692" y="486619"/>
                  <a:pt x="608130" y="486619"/>
                </a:cubicBezTo>
                <a:close/>
                <a:moveTo>
                  <a:pt x="510830" y="486619"/>
                </a:moveTo>
                <a:cubicBezTo>
                  <a:pt x="524268" y="486619"/>
                  <a:pt x="535161" y="497512"/>
                  <a:pt x="535161" y="510950"/>
                </a:cubicBezTo>
                <a:cubicBezTo>
                  <a:pt x="535161" y="524388"/>
                  <a:pt x="524268" y="535281"/>
                  <a:pt x="510830" y="535281"/>
                </a:cubicBezTo>
                <a:cubicBezTo>
                  <a:pt x="497392" y="535281"/>
                  <a:pt x="486499" y="524388"/>
                  <a:pt x="486499" y="510950"/>
                </a:cubicBezTo>
                <a:cubicBezTo>
                  <a:pt x="486499" y="497512"/>
                  <a:pt x="497392" y="486619"/>
                  <a:pt x="510830" y="486619"/>
                </a:cubicBezTo>
                <a:close/>
                <a:moveTo>
                  <a:pt x="413530" y="486619"/>
                </a:moveTo>
                <a:cubicBezTo>
                  <a:pt x="426968" y="486619"/>
                  <a:pt x="437861" y="497512"/>
                  <a:pt x="437861" y="510950"/>
                </a:cubicBezTo>
                <a:cubicBezTo>
                  <a:pt x="437861" y="524388"/>
                  <a:pt x="426968" y="535281"/>
                  <a:pt x="413530" y="535281"/>
                </a:cubicBezTo>
                <a:cubicBezTo>
                  <a:pt x="400092" y="535281"/>
                  <a:pt x="389199" y="524388"/>
                  <a:pt x="389199" y="510950"/>
                </a:cubicBezTo>
                <a:cubicBezTo>
                  <a:pt x="389199" y="497512"/>
                  <a:pt x="400092" y="486619"/>
                  <a:pt x="413530" y="486619"/>
                </a:cubicBezTo>
                <a:close/>
                <a:moveTo>
                  <a:pt x="316230" y="486619"/>
                </a:moveTo>
                <a:cubicBezTo>
                  <a:pt x="329668" y="486619"/>
                  <a:pt x="340561" y="497512"/>
                  <a:pt x="340561" y="510950"/>
                </a:cubicBezTo>
                <a:cubicBezTo>
                  <a:pt x="340561" y="524388"/>
                  <a:pt x="329668" y="535281"/>
                  <a:pt x="316230" y="535281"/>
                </a:cubicBezTo>
                <a:cubicBezTo>
                  <a:pt x="302792" y="535281"/>
                  <a:pt x="291899" y="524388"/>
                  <a:pt x="291899" y="510950"/>
                </a:cubicBezTo>
                <a:cubicBezTo>
                  <a:pt x="291899" y="497512"/>
                  <a:pt x="302792" y="486619"/>
                  <a:pt x="316230" y="486619"/>
                </a:cubicBezTo>
                <a:close/>
                <a:moveTo>
                  <a:pt x="218931" y="486619"/>
                </a:moveTo>
                <a:cubicBezTo>
                  <a:pt x="232369" y="486619"/>
                  <a:pt x="243262" y="497512"/>
                  <a:pt x="243262" y="510950"/>
                </a:cubicBezTo>
                <a:cubicBezTo>
                  <a:pt x="243262" y="524388"/>
                  <a:pt x="232369" y="535281"/>
                  <a:pt x="218931" y="535281"/>
                </a:cubicBezTo>
                <a:cubicBezTo>
                  <a:pt x="205493" y="535281"/>
                  <a:pt x="194600" y="524388"/>
                  <a:pt x="194600" y="510950"/>
                </a:cubicBezTo>
                <a:cubicBezTo>
                  <a:pt x="194600" y="497512"/>
                  <a:pt x="205493" y="486619"/>
                  <a:pt x="218931" y="486619"/>
                </a:cubicBezTo>
                <a:close/>
                <a:moveTo>
                  <a:pt x="121631" y="486619"/>
                </a:moveTo>
                <a:cubicBezTo>
                  <a:pt x="135069" y="486619"/>
                  <a:pt x="145962" y="497512"/>
                  <a:pt x="145962" y="510950"/>
                </a:cubicBezTo>
                <a:cubicBezTo>
                  <a:pt x="145962" y="524388"/>
                  <a:pt x="135069" y="535281"/>
                  <a:pt x="121631" y="535281"/>
                </a:cubicBezTo>
                <a:cubicBezTo>
                  <a:pt x="108193" y="535281"/>
                  <a:pt x="97300" y="524388"/>
                  <a:pt x="97300" y="510950"/>
                </a:cubicBezTo>
                <a:cubicBezTo>
                  <a:pt x="97300" y="497512"/>
                  <a:pt x="108193" y="486619"/>
                  <a:pt x="121631" y="486619"/>
                </a:cubicBezTo>
                <a:close/>
                <a:moveTo>
                  <a:pt x="24331" y="486619"/>
                </a:moveTo>
                <a:cubicBezTo>
                  <a:pt x="37769" y="486619"/>
                  <a:pt x="48662" y="497512"/>
                  <a:pt x="48662" y="510950"/>
                </a:cubicBezTo>
                <a:cubicBezTo>
                  <a:pt x="48662" y="524388"/>
                  <a:pt x="37769" y="535281"/>
                  <a:pt x="24331" y="535281"/>
                </a:cubicBezTo>
                <a:cubicBezTo>
                  <a:pt x="10893" y="535281"/>
                  <a:pt x="0" y="524388"/>
                  <a:pt x="0" y="510950"/>
                </a:cubicBezTo>
                <a:cubicBezTo>
                  <a:pt x="0" y="497512"/>
                  <a:pt x="10893" y="486619"/>
                  <a:pt x="24331" y="486619"/>
                </a:cubicBezTo>
                <a:close/>
                <a:moveTo>
                  <a:pt x="997329" y="389295"/>
                </a:moveTo>
                <a:cubicBezTo>
                  <a:pt x="1010767" y="389295"/>
                  <a:pt x="1021660" y="400188"/>
                  <a:pt x="1021660" y="413626"/>
                </a:cubicBezTo>
                <a:cubicBezTo>
                  <a:pt x="1021660" y="427064"/>
                  <a:pt x="1010767" y="437957"/>
                  <a:pt x="997329" y="437957"/>
                </a:cubicBezTo>
                <a:cubicBezTo>
                  <a:pt x="983891" y="437957"/>
                  <a:pt x="972998" y="427064"/>
                  <a:pt x="972998" y="413626"/>
                </a:cubicBezTo>
                <a:cubicBezTo>
                  <a:pt x="972998" y="400188"/>
                  <a:pt x="983891" y="389295"/>
                  <a:pt x="997329" y="389295"/>
                </a:cubicBezTo>
                <a:close/>
                <a:moveTo>
                  <a:pt x="900030" y="389295"/>
                </a:moveTo>
                <a:cubicBezTo>
                  <a:pt x="913468" y="389295"/>
                  <a:pt x="924361" y="400188"/>
                  <a:pt x="924361" y="413626"/>
                </a:cubicBezTo>
                <a:cubicBezTo>
                  <a:pt x="924361" y="427064"/>
                  <a:pt x="913468" y="437957"/>
                  <a:pt x="900030" y="437957"/>
                </a:cubicBezTo>
                <a:cubicBezTo>
                  <a:pt x="886592" y="437957"/>
                  <a:pt x="875699" y="427064"/>
                  <a:pt x="875699" y="413626"/>
                </a:cubicBezTo>
                <a:cubicBezTo>
                  <a:pt x="875699" y="400188"/>
                  <a:pt x="886592" y="389295"/>
                  <a:pt x="900030" y="389295"/>
                </a:cubicBezTo>
                <a:close/>
                <a:moveTo>
                  <a:pt x="802729" y="389295"/>
                </a:moveTo>
                <a:cubicBezTo>
                  <a:pt x="816167" y="389295"/>
                  <a:pt x="827060" y="400188"/>
                  <a:pt x="827060" y="413626"/>
                </a:cubicBezTo>
                <a:cubicBezTo>
                  <a:pt x="827060" y="427064"/>
                  <a:pt x="816167" y="437957"/>
                  <a:pt x="802729" y="437957"/>
                </a:cubicBezTo>
                <a:cubicBezTo>
                  <a:pt x="789291" y="437957"/>
                  <a:pt x="778398" y="427064"/>
                  <a:pt x="778398" y="413626"/>
                </a:cubicBezTo>
                <a:cubicBezTo>
                  <a:pt x="778398" y="400188"/>
                  <a:pt x="789291" y="389295"/>
                  <a:pt x="802729" y="389295"/>
                </a:cubicBezTo>
                <a:close/>
                <a:moveTo>
                  <a:pt x="705430" y="389295"/>
                </a:moveTo>
                <a:cubicBezTo>
                  <a:pt x="718868" y="389295"/>
                  <a:pt x="729761" y="400188"/>
                  <a:pt x="729761" y="413626"/>
                </a:cubicBezTo>
                <a:cubicBezTo>
                  <a:pt x="729761" y="427064"/>
                  <a:pt x="718868" y="437957"/>
                  <a:pt x="705430" y="437957"/>
                </a:cubicBezTo>
                <a:cubicBezTo>
                  <a:pt x="691992" y="437957"/>
                  <a:pt x="681099" y="427064"/>
                  <a:pt x="681099" y="413626"/>
                </a:cubicBezTo>
                <a:cubicBezTo>
                  <a:pt x="681099" y="400188"/>
                  <a:pt x="691992" y="389295"/>
                  <a:pt x="705430" y="389295"/>
                </a:cubicBezTo>
                <a:close/>
                <a:moveTo>
                  <a:pt x="608130" y="389295"/>
                </a:moveTo>
                <a:cubicBezTo>
                  <a:pt x="621568" y="389295"/>
                  <a:pt x="632461" y="400188"/>
                  <a:pt x="632461" y="413626"/>
                </a:cubicBezTo>
                <a:cubicBezTo>
                  <a:pt x="632461" y="427064"/>
                  <a:pt x="621568" y="437957"/>
                  <a:pt x="608130" y="437957"/>
                </a:cubicBezTo>
                <a:cubicBezTo>
                  <a:pt x="594692" y="437957"/>
                  <a:pt x="583799" y="427064"/>
                  <a:pt x="583799" y="413626"/>
                </a:cubicBezTo>
                <a:cubicBezTo>
                  <a:pt x="583799" y="400188"/>
                  <a:pt x="594692" y="389295"/>
                  <a:pt x="608130" y="389295"/>
                </a:cubicBezTo>
                <a:close/>
                <a:moveTo>
                  <a:pt x="510830" y="389295"/>
                </a:moveTo>
                <a:cubicBezTo>
                  <a:pt x="524268" y="389295"/>
                  <a:pt x="535161" y="400188"/>
                  <a:pt x="535161" y="413626"/>
                </a:cubicBezTo>
                <a:cubicBezTo>
                  <a:pt x="535161" y="427064"/>
                  <a:pt x="524268" y="437957"/>
                  <a:pt x="510830" y="437957"/>
                </a:cubicBezTo>
                <a:cubicBezTo>
                  <a:pt x="497392" y="437957"/>
                  <a:pt x="486499" y="427064"/>
                  <a:pt x="486499" y="413626"/>
                </a:cubicBezTo>
                <a:cubicBezTo>
                  <a:pt x="486499" y="400188"/>
                  <a:pt x="497392" y="389295"/>
                  <a:pt x="510830" y="389295"/>
                </a:cubicBezTo>
                <a:close/>
                <a:moveTo>
                  <a:pt x="413530" y="389295"/>
                </a:moveTo>
                <a:cubicBezTo>
                  <a:pt x="426968" y="389295"/>
                  <a:pt x="437861" y="400188"/>
                  <a:pt x="437861" y="413626"/>
                </a:cubicBezTo>
                <a:cubicBezTo>
                  <a:pt x="437861" y="427064"/>
                  <a:pt x="426968" y="437957"/>
                  <a:pt x="413530" y="437957"/>
                </a:cubicBezTo>
                <a:cubicBezTo>
                  <a:pt x="400092" y="437957"/>
                  <a:pt x="389199" y="427064"/>
                  <a:pt x="389199" y="413626"/>
                </a:cubicBezTo>
                <a:cubicBezTo>
                  <a:pt x="389199" y="400188"/>
                  <a:pt x="400092" y="389295"/>
                  <a:pt x="413530" y="389295"/>
                </a:cubicBezTo>
                <a:close/>
                <a:moveTo>
                  <a:pt x="316230" y="389295"/>
                </a:moveTo>
                <a:cubicBezTo>
                  <a:pt x="329668" y="389295"/>
                  <a:pt x="340561" y="400188"/>
                  <a:pt x="340561" y="413626"/>
                </a:cubicBezTo>
                <a:cubicBezTo>
                  <a:pt x="340561" y="427064"/>
                  <a:pt x="329668" y="437957"/>
                  <a:pt x="316230" y="437957"/>
                </a:cubicBezTo>
                <a:cubicBezTo>
                  <a:pt x="302792" y="437957"/>
                  <a:pt x="291899" y="427064"/>
                  <a:pt x="291899" y="413626"/>
                </a:cubicBezTo>
                <a:cubicBezTo>
                  <a:pt x="291899" y="400188"/>
                  <a:pt x="302792" y="389295"/>
                  <a:pt x="316230" y="389295"/>
                </a:cubicBezTo>
                <a:close/>
                <a:moveTo>
                  <a:pt x="218931" y="389295"/>
                </a:moveTo>
                <a:cubicBezTo>
                  <a:pt x="232369" y="389295"/>
                  <a:pt x="243262" y="400188"/>
                  <a:pt x="243262" y="413626"/>
                </a:cubicBezTo>
                <a:cubicBezTo>
                  <a:pt x="243262" y="427064"/>
                  <a:pt x="232369" y="437957"/>
                  <a:pt x="218931" y="437957"/>
                </a:cubicBezTo>
                <a:cubicBezTo>
                  <a:pt x="205493" y="437957"/>
                  <a:pt x="194600" y="427064"/>
                  <a:pt x="194600" y="413626"/>
                </a:cubicBezTo>
                <a:cubicBezTo>
                  <a:pt x="194600" y="400188"/>
                  <a:pt x="205493" y="389295"/>
                  <a:pt x="218931" y="389295"/>
                </a:cubicBezTo>
                <a:close/>
                <a:moveTo>
                  <a:pt x="121631" y="389295"/>
                </a:moveTo>
                <a:cubicBezTo>
                  <a:pt x="135069" y="389295"/>
                  <a:pt x="145962" y="400188"/>
                  <a:pt x="145962" y="413626"/>
                </a:cubicBezTo>
                <a:cubicBezTo>
                  <a:pt x="145962" y="427064"/>
                  <a:pt x="135069" y="437957"/>
                  <a:pt x="121631" y="437957"/>
                </a:cubicBezTo>
                <a:cubicBezTo>
                  <a:pt x="108193" y="437957"/>
                  <a:pt x="97300" y="427064"/>
                  <a:pt x="97300" y="413626"/>
                </a:cubicBezTo>
                <a:cubicBezTo>
                  <a:pt x="97300" y="400188"/>
                  <a:pt x="108193" y="389295"/>
                  <a:pt x="121631" y="389295"/>
                </a:cubicBezTo>
                <a:close/>
                <a:moveTo>
                  <a:pt x="24331" y="389295"/>
                </a:moveTo>
                <a:cubicBezTo>
                  <a:pt x="37769" y="389295"/>
                  <a:pt x="48662" y="400188"/>
                  <a:pt x="48662" y="413626"/>
                </a:cubicBezTo>
                <a:cubicBezTo>
                  <a:pt x="48662" y="427064"/>
                  <a:pt x="37769" y="437957"/>
                  <a:pt x="24331" y="437957"/>
                </a:cubicBezTo>
                <a:cubicBezTo>
                  <a:pt x="10893" y="437957"/>
                  <a:pt x="0" y="427064"/>
                  <a:pt x="0" y="413626"/>
                </a:cubicBezTo>
                <a:cubicBezTo>
                  <a:pt x="0" y="400188"/>
                  <a:pt x="10893" y="389295"/>
                  <a:pt x="24331" y="389295"/>
                </a:cubicBezTo>
                <a:close/>
                <a:moveTo>
                  <a:pt x="997329" y="291971"/>
                </a:moveTo>
                <a:cubicBezTo>
                  <a:pt x="1010767" y="291971"/>
                  <a:pt x="1021660" y="302864"/>
                  <a:pt x="1021660" y="316302"/>
                </a:cubicBezTo>
                <a:cubicBezTo>
                  <a:pt x="1021660" y="329740"/>
                  <a:pt x="1010767" y="340633"/>
                  <a:pt x="997329" y="340633"/>
                </a:cubicBezTo>
                <a:cubicBezTo>
                  <a:pt x="983891" y="340633"/>
                  <a:pt x="972998" y="329740"/>
                  <a:pt x="972998" y="316302"/>
                </a:cubicBezTo>
                <a:cubicBezTo>
                  <a:pt x="972998" y="302864"/>
                  <a:pt x="983891" y="291971"/>
                  <a:pt x="997329" y="291971"/>
                </a:cubicBezTo>
                <a:close/>
                <a:moveTo>
                  <a:pt x="900030" y="291971"/>
                </a:moveTo>
                <a:cubicBezTo>
                  <a:pt x="913468" y="291971"/>
                  <a:pt x="924361" y="302864"/>
                  <a:pt x="924361" y="316302"/>
                </a:cubicBezTo>
                <a:cubicBezTo>
                  <a:pt x="924361" y="329740"/>
                  <a:pt x="913468" y="340633"/>
                  <a:pt x="900030" y="340633"/>
                </a:cubicBezTo>
                <a:cubicBezTo>
                  <a:pt x="886592" y="340633"/>
                  <a:pt x="875699" y="329740"/>
                  <a:pt x="875699" y="316302"/>
                </a:cubicBezTo>
                <a:cubicBezTo>
                  <a:pt x="875699" y="302864"/>
                  <a:pt x="886592" y="291971"/>
                  <a:pt x="900030" y="291971"/>
                </a:cubicBezTo>
                <a:close/>
                <a:moveTo>
                  <a:pt x="802729" y="291971"/>
                </a:moveTo>
                <a:cubicBezTo>
                  <a:pt x="816167" y="291971"/>
                  <a:pt x="827060" y="302864"/>
                  <a:pt x="827060" y="316302"/>
                </a:cubicBezTo>
                <a:cubicBezTo>
                  <a:pt x="827060" y="329740"/>
                  <a:pt x="816167" y="340633"/>
                  <a:pt x="802729" y="340633"/>
                </a:cubicBezTo>
                <a:cubicBezTo>
                  <a:pt x="789291" y="340633"/>
                  <a:pt x="778398" y="329740"/>
                  <a:pt x="778398" y="316302"/>
                </a:cubicBezTo>
                <a:cubicBezTo>
                  <a:pt x="778398" y="302864"/>
                  <a:pt x="789291" y="291971"/>
                  <a:pt x="802729" y="291971"/>
                </a:cubicBezTo>
                <a:close/>
                <a:moveTo>
                  <a:pt x="705430" y="291971"/>
                </a:moveTo>
                <a:cubicBezTo>
                  <a:pt x="718868" y="291971"/>
                  <a:pt x="729761" y="302864"/>
                  <a:pt x="729761" y="316302"/>
                </a:cubicBezTo>
                <a:cubicBezTo>
                  <a:pt x="729761" y="329740"/>
                  <a:pt x="718868" y="340633"/>
                  <a:pt x="705430" y="340633"/>
                </a:cubicBezTo>
                <a:cubicBezTo>
                  <a:pt x="691992" y="340633"/>
                  <a:pt x="681099" y="329740"/>
                  <a:pt x="681099" y="316302"/>
                </a:cubicBezTo>
                <a:cubicBezTo>
                  <a:pt x="681099" y="302864"/>
                  <a:pt x="691992" y="291971"/>
                  <a:pt x="705430" y="291971"/>
                </a:cubicBezTo>
                <a:close/>
                <a:moveTo>
                  <a:pt x="608130" y="291971"/>
                </a:moveTo>
                <a:cubicBezTo>
                  <a:pt x="621568" y="291971"/>
                  <a:pt x="632461" y="302864"/>
                  <a:pt x="632461" y="316302"/>
                </a:cubicBezTo>
                <a:cubicBezTo>
                  <a:pt x="632461" y="329740"/>
                  <a:pt x="621568" y="340633"/>
                  <a:pt x="608130" y="340633"/>
                </a:cubicBezTo>
                <a:cubicBezTo>
                  <a:pt x="594692" y="340633"/>
                  <a:pt x="583799" y="329740"/>
                  <a:pt x="583799" y="316302"/>
                </a:cubicBezTo>
                <a:cubicBezTo>
                  <a:pt x="583799" y="302864"/>
                  <a:pt x="594692" y="291971"/>
                  <a:pt x="608130" y="291971"/>
                </a:cubicBezTo>
                <a:close/>
                <a:moveTo>
                  <a:pt x="510830" y="291971"/>
                </a:moveTo>
                <a:cubicBezTo>
                  <a:pt x="524268" y="291971"/>
                  <a:pt x="535161" y="302864"/>
                  <a:pt x="535161" y="316302"/>
                </a:cubicBezTo>
                <a:cubicBezTo>
                  <a:pt x="535161" y="329740"/>
                  <a:pt x="524268" y="340633"/>
                  <a:pt x="510830" y="340633"/>
                </a:cubicBezTo>
                <a:cubicBezTo>
                  <a:pt x="497392" y="340633"/>
                  <a:pt x="486499" y="329740"/>
                  <a:pt x="486499" y="316302"/>
                </a:cubicBezTo>
                <a:cubicBezTo>
                  <a:pt x="486499" y="302864"/>
                  <a:pt x="497392" y="291971"/>
                  <a:pt x="510830" y="291971"/>
                </a:cubicBezTo>
                <a:close/>
                <a:moveTo>
                  <a:pt x="413530" y="291971"/>
                </a:moveTo>
                <a:cubicBezTo>
                  <a:pt x="426968" y="291971"/>
                  <a:pt x="437861" y="302864"/>
                  <a:pt x="437861" y="316302"/>
                </a:cubicBezTo>
                <a:cubicBezTo>
                  <a:pt x="437861" y="329740"/>
                  <a:pt x="426968" y="340633"/>
                  <a:pt x="413530" y="340633"/>
                </a:cubicBezTo>
                <a:cubicBezTo>
                  <a:pt x="400092" y="340633"/>
                  <a:pt x="389199" y="329740"/>
                  <a:pt x="389199" y="316302"/>
                </a:cubicBezTo>
                <a:cubicBezTo>
                  <a:pt x="389199" y="302864"/>
                  <a:pt x="400092" y="291971"/>
                  <a:pt x="413530" y="291971"/>
                </a:cubicBezTo>
                <a:close/>
                <a:moveTo>
                  <a:pt x="316230" y="291971"/>
                </a:moveTo>
                <a:cubicBezTo>
                  <a:pt x="329668" y="291971"/>
                  <a:pt x="340561" y="302864"/>
                  <a:pt x="340561" y="316302"/>
                </a:cubicBezTo>
                <a:cubicBezTo>
                  <a:pt x="340561" y="329740"/>
                  <a:pt x="329668" y="340633"/>
                  <a:pt x="316230" y="340633"/>
                </a:cubicBezTo>
                <a:cubicBezTo>
                  <a:pt x="302792" y="340633"/>
                  <a:pt x="291899" y="329740"/>
                  <a:pt x="291899" y="316302"/>
                </a:cubicBezTo>
                <a:cubicBezTo>
                  <a:pt x="291899" y="302864"/>
                  <a:pt x="302792" y="291971"/>
                  <a:pt x="316230" y="291971"/>
                </a:cubicBezTo>
                <a:close/>
                <a:moveTo>
                  <a:pt x="218931" y="291971"/>
                </a:moveTo>
                <a:cubicBezTo>
                  <a:pt x="232369" y="291971"/>
                  <a:pt x="243262" y="302864"/>
                  <a:pt x="243262" y="316302"/>
                </a:cubicBezTo>
                <a:cubicBezTo>
                  <a:pt x="243262" y="329740"/>
                  <a:pt x="232369" y="340633"/>
                  <a:pt x="218931" y="340633"/>
                </a:cubicBezTo>
                <a:cubicBezTo>
                  <a:pt x="205493" y="340633"/>
                  <a:pt x="194600" y="329740"/>
                  <a:pt x="194600" y="316302"/>
                </a:cubicBezTo>
                <a:cubicBezTo>
                  <a:pt x="194600" y="302864"/>
                  <a:pt x="205493" y="291971"/>
                  <a:pt x="218931" y="291971"/>
                </a:cubicBezTo>
                <a:close/>
                <a:moveTo>
                  <a:pt x="121631" y="291971"/>
                </a:moveTo>
                <a:cubicBezTo>
                  <a:pt x="135069" y="291971"/>
                  <a:pt x="145962" y="302864"/>
                  <a:pt x="145962" y="316302"/>
                </a:cubicBezTo>
                <a:cubicBezTo>
                  <a:pt x="145962" y="329740"/>
                  <a:pt x="135069" y="340633"/>
                  <a:pt x="121631" y="340633"/>
                </a:cubicBezTo>
                <a:cubicBezTo>
                  <a:pt x="108193" y="340633"/>
                  <a:pt x="97300" y="329740"/>
                  <a:pt x="97300" y="316302"/>
                </a:cubicBezTo>
                <a:cubicBezTo>
                  <a:pt x="97300" y="302864"/>
                  <a:pt x="108193" y="291971"/>
                  <a:pt x="121631" y="291971"/>
                </a:cubicBezTo>
                <a:close/>
                <a:moveTo>
                  <a:pt x="24331" y="291971"/>
                </a:moveTo>
                <a:cubicBezTo>
                  <a:pt x="37769" y="291971"/>
                  <a:pt x="48662" y="302864"/>
                  <a:pt x="48662" y="316302"/>
                </a:cubicBezTo>
                <a:cubicBezTo>
                  <a:pt x="48662" y="329740"/>
                  <a:pt x="37769" y="340633"/>
                  <a:pt x="24331" y="340633"/>
                </a:cubicBezTo>
                <a:cubicBezTo>
                  <a:pt x="10893" y="340633"/>
                  <a:pt x="0" y="329740"/>
                  <a:pt x="0" y="316302"/>
                </a:cubicBezTo>
                <a:cubicBezTo>
                  <a:pt x="0" y="302864"/>
                  <a:pt x="10893" y="291971"/>
                  <a:pt x="24331" y="291971"/>
                </a:cubicBezTo>
                <a:close/>
                <a:moveTo>
                  <a:pt x="997329" y="194648"/>
                </a:moveTo>
                <a:cubicBezTo>
                  <a:pt x="1010767" y="194648"/>
                  <a:pt x="1021660" y="205541"/>
                  <a:pt x="1021660" y="218979"/>
                </a:cubicBezTo>
                <a:cubicBezTo>
                  <a:pt x="1021660" y="232417"/>
                  <a:pt x="1010767" y="243310"/>
                  <a:pt x="997329" y="243310"/>
                </a:cubicBezTo>
                <a:cubicBezTo>
                  <a:pt x="983891" y="243310"/>
                  <a:pt x="972998" y="232417"/>
                  <a:pt x="972998" y="218979"/>
                </a:cubicBezTo>
                <a:cubicBezTo>
                  <a:pt x="972998" y="205541"/>
                  <a:pt x="983891" y="194648"/>
                  <a:pt x="997329" y="194648"/>
                </a:cubicBezTo>
                <a:close/>
                <a:moveTo>
                  <a:pt x="900030" y="194648"/>
                </a:moveTo>
                <a:cubicBezTo>
                  <a:pt x="913468" y="194648"/>
                  <a:pt x="924361" y="205541"/>
                  <a:pt x="924361" y="218979"/>
                </a:cubicBezTo>
                <a:cubicBezTo>
                  <a:pt x="924361" y="232417"/>
                  <a:pt x="913468" y="243310"/>
                  <a:pt x="900030" y="243310"/>
                </a:cubicBezTo>
                <a:cubicBezTo>
                  <a:pt x="886592" y="243310"/>
                  <a:pt x="875699" y="232417"/>
                  <a:pt x="875699" y="218979"/>
                </a:cubicBezTo>
                <a:cubicBezTo>
                  <a:pt x="875699" y="205541"/>
                  <a:pt x="886592" y="194648"/>
                  <a:pt x="900030" y="194648"/>
                </a:cubicBezTo>
                <a:close/>
                <a:moveTo>
                  <a:pt x="802729" y="194648"/>
                </a:moveTo>
                <a:cubicBezTo>
                  <a:pt x="816167" y="194648"/>
                  <a:pt x="827060" y="205541"/>
                  <a:pt x="827060" y="218979"/>
                </a:cubicBezTo>
                <a:cubicBezTo>
                  <a:pt x="827060" y="232417"/>
                  <a:pt x="816167" y="243310"/>
                  <a:pt x="802729" y="243310"/>
                </a:cubicBezTo>
                <a:cubicBezTo>
                  <a:pt x="789291" y="243310"/>
                  <a:pt x="778398" y="232417"/>
                  <a:pt x="778398" y="218979"/>
                </a:cubicBezTo>
                <a:cubicBezTo>
                  <a:pt x="778398" y="205541"/>
                  <a:pt x="789291" y="194648"/>
                  <a:pt x="802729" y="194648"/>
                </a:cubicBezTo>
                <a:close/>
                <a:moveTo>
                  <a:pt x="705430" y="194648"/>
                </a:moveTo>
                <a:cubicBezTo>
                  <a:pt x="718868" y="194648"/>
                  <a:pt x="729761" y="205541"/>
                  <a:pt x="729761" y="218979"/>
                </a:cubicBezTo>
                <a:cubicBezTo>
                  <a:pt x="729761" y="232417"/>
                  <a:pt x="718868" y="243310"/>
                  <a:pt x="705430" y="243310"/>
                </a:cubicBezTo>
                <a:cubicBezTo>
                  <a:pt x="691992" y="243310"/>
                  <a:pt x="681099" y="232417"/>
                  <a:pt x="681099" y="218979"/>
                </a:cubicBezTo>
                <a:cubicBezTo>
                  <a:pt x="681099" y="205541"/>
                  <a:pt x="691992" y="194648"/>
                  <a:pt x="705430" y="194648"/>
                </a:cubicBezTo>
                <a:close/>
                <a:moveTo>
                  <a:pt x="608130" y="194648"/>
                </a:moveTo>
                <a:cubicBezTo>
                  <a:pt x="621568" y="194648"/>
                  <a:pt x="632461" y="205541"/>
                  <a:pt x="632461" y="218979"/>
                </a:cubicBezTo>
                <a:cubicBezTo>
                  <a:pt x="632461" y="232417"/>
                  <a:pt x="621568" y="243310"/>
                  <a:pt x="608130" y="243310"/>
                </a:cubicBezTo>
                <a:cubicBezTo>
                  <a:pt x="594692" y="243310"/>
                  <a:pt x="583799" y="232417"/>
                  <a:pt x="583799" y="218979"/>
                </a:cubicBezTo>
                <a:cubicBezTo>
                  <a:pt x="583799" y="205541"/>
                  <a:pt x="594692" y="194648"/>
                  <a:pt x="608130" y="194648"/>
                </a:cubicBezTo>
                <a:close/>
                <a:moveTo>
                  <a:pt x="510830" y="194648"/>
                </a:moveTo>
                <a:cubicBezTo>
                  <a:pt x="524268" y="194648"/>
                  <a:pt x="535161" y="205541"/>
                  <a:pt x="535161" y="218979"/>
                </a:cubicBezTo>
                <a:cubicBezTo>
                  <a:pt x="535161" y="232417"/>
                  <a:pt x="524268" y="243310"/>
                  <a:pt x="510830" y="243310"/>
                </a:cubicBezTo>
                <a:cubicBezTo>
                  <a:pt x="497392" y="243310"/>
                  <a:pt x="486499" y="232417"/>
                  <a:pt x="486499" y="218979"/>
                </a:cubicBezTo>
                <a:cubicBezTo>
                  <a:pt x="486499" y="205541"/>
                  <a:pt x="497392" y="194648"/>
                  <a:pt x="510830" y="194648"/>
                </a:cubicBezTo>
                <a:close/>
                <a:moveTo>
                  <a:pt x="413530" y="194648"/>
                </a:moveTo>
                <a:cubicBezTo>
                  <a:pt x="426968" y="194648"/>
                  <a:pt x="437861" y="205541"/>
                  <a:pt x="437861" y="218979"/>
                </a:cubicBezTo>
                <a:cubicBezTo>
                  <a:pt x="437861" y="232417"/>
                  <a:pt x="426968" y="243310"/>
                  <a:pt x="413530" y="243310"/>
                </a:cubicBezTo>
                <a:cubicBezTo>
                  <a:pt x="400092" y="243310"/>
                  <a:pt x="389199" y="232417"/>
                  <a:pt x="389199" y="218979"/>
                </a:cubicBezTo>
                <a:cubicBezTo>
                  <a:pt x="389199" y="205541"/>
                  <a:pt x="400092" y="194648"/>
                  <a:pt x="413530" y="194648"/>
                </a:cubicBezTo>
                <a:close/>
                <a:moveTo>
                  <a:pt x="316230" y="194648"/>
                </a:moveTo>
                <a:cubicBezTo>
                  <a:pt x="329668" y="194648"/>
                  <a:pt x="340561" y="205541"/>
                  <a:pt x="340561" y="218979"/>
                </a:cubicBezTo>
                <a:cubicBezTo>
                  <a:pt x="340561" y="232417"/>
                  <a:pt x="329668" y="243310"/>
                  <a:pt x="316230" y="243310"/>
                </a:cubicBezTo>
                <a:cubicBezTo>
                  <a:pt x="302792" y="243310"/>
                  <a:pt x="291899" y="232417"/>
                  <a:pt x="291899" y="218979"/>
                </a:cubicBezTo>
                <a:cubicBezTo>
                  <a:pt x="291899" y="205541"/>
                  <a:pt x="302792" y="194648"/>
                  <a:pt x="316230" y="194648"/>
                </a:cubicBezTo>
                <a:close/>
                <a:moveTo>
                  <a:pt x="218931" y="194648"/>
                </a:moveTo>
                <a:cubicBezTo>
                  <a:pt x="232369" y="194648"/>
                  <a:pt x="243262" y="205541"/>
                  <a:pt x="243262" y="218979"/>
                </a:cubicBezTo>
                <a:cubicBezTo>
                  <a:pt x="243262" y="232417"/>
                  <a:pt x="232369" y="243310"/>
                  <a:pt x="218931" y="243310"/>
                </a:cubicBezTo>
                <a:cubicBezTo>
                  <a:pt x="205493" y="243310"/>
                  <a:pt x="194600" y="232417"/>
                  <a:pt x="194600" y="218979"/>
                </a:cubicBezTo>
                <a:cubicBezTo>
                  <a:pt x="194600" y="205541"/>
                  <a:pt x="205493" y="194648"/>
                  <a:pt x="218931" y="194648"/>
                </a:cubicBezTo>
                <a:close/>
                <a:moveTo>
                  <a:pt x="121631" y="194648"/>
                </a:moveTo>
                <a:cubicBezTo>
                  <a:pt x="135069" y="194648"/>
                  <a:pt x="145962" y="205541"/>
                  <a:pt x="145962" y="218979"/>
                </a:cubicBezTo>
                <a:cubicBezTo>
                  <a:pt x="145962" y="232417"/>
                  <a:pt x="135069" y="243310"/>
                  <a:pt x="121631" y="243310"/>
                </a:cubicBezTo>
                <a:cubicBezTo>
                  <a:pt x="108193" y="243310"/>
                  <a:pt x="97300" y="232417"/>
                  <a:pt x="97300" y="218979"/>
                </a:cubicBezTo>
                <a:cubicBezTo>
                  <a:pt x="97300" y="205541"/>
                  <a:pt x="108193" y="194648"/>
                  <a:pt x="121631" y="194648"/>
                </a:cubicBezTo>
                <a:close/>
                <a:moveTo>
                  <a:pt x="24331" y="194648"/>
                </a:moveTo>
                <a:cubicBezTo>
                  <a:pt x="37769" y="194648"/>
                  <a:pt x="48662" y="205541"/>
                  <a:pt x="48662" y="218979"/>
                </a:cubicBezTo>
                <a:cubicBezTo>
                  <a:pt x="48662" y="232417"/>
                  <a:pt x="37769" y="243310"/>
                  <a:pt x="24331" y="243310"/>
                </a:cubicBezTo>
                <a:cubicBezTo>
                  <a:pt x="10893" y="243310"/>
                  <a:pt x="0" y="232417"/>
                  <a:pt x="0" y="218979"/>
                </a:cubicBezTo>
                <a:cubicBezTo>
                  <a:pt x="0" y="205541"/>
                  <a:pt x="10893" y="194648"/>
                  <a:pt x="24331" y="194648"/>
                </a:cubicBezTo>
                <a:close/>
                <a:moveTo>
                  <a:pt x="997329" y="97324"/>
                </a:moveTo>
                <a:cubicBezTo>
                  <a:pt x="1010767" y="97324"/>
                  <a:pt x="1021660" y="108217"/>
                  <a:pt x="1021660" y="121655"/>
                </a:cubicBezTo>
                <a:cubicBezTo>
                  <a:pt x="1021660" y="135093"/>
                  <a:pt x="1010767" y="145986"/>
                  <a:pt x="997329" y="145986"/>
                </a:cubicBezTo>
                <a:cubicBezTo>
                  <a:pt x="983891" y="145986"/>
                  <a:pt x="972998" y="135093"/>
                  <a:pt x="972998" y="121655"/>
                </a:cubicBezTo>
                <a:cubicBezTo>
                  <a:pt x="972998" y="108217"/>
                  <a:pt x="983891" y="97324"/>
                  <a:pt x="997329" y="97324"/>
                </a:cubicBezTo>
                <a:close/>
                <a:moveTo>
                  <a:pt x="900030" y="97324"/>
                </a:moveTo>
                <a:cubicBezTo>
                  <a:pt x="913468" y="97324"/>
                  <a:pt x="924361" y="108217"/>
                  <a:pt x="924361" y="121655"/>
                </a:cubicBezTo>
                <a:cubicBezTo>
                  <a:pt x="924361" y="135093"/>
                  <a:pt x="913468" y="145986"/>
                  <a:pt x="900030" y="145986"/>
                </a:cubicBezTo>
                <a:cubicBezTo>
                  <a:pt x="886592" y="145986"/>
                  <a:pt x="875699" y="135093"/>
                  <a:pt x="875699" y="121655"/>
                </a:cubicBezTo>
                <a:cubicBezTo>
                  <a:pt x="875699" y="108217"/>
                  <a:pt x="886592" y="97324"/>
                  <a:pt x="900030" y="97324"/>
                </a:cubicBezTo>
                <a:close/>
                <a:moveTo>
                  <a:pt x="802729" y="97324"/>
                </a:moveTo>
                <a:cubicBezTo>
                  <a:pt x="816167" y="97324"/>
                  <a:pt x="827060" y="108217"/>
                  <a:pt x="827060" y="121655"/>
                </a:cubicBezTo>
                <a:cubicBezTo>
                  <a:pt x="827060" y="135093"/>
                  <a:pt x="816167" y="145986"/>
                  <a:pt x="802729" y="145986"/>
                </a:cubicBezTo>
                <a:cubicBezTo>
                  <a:pt x="789291" y="145986"/>
                  <a:pt x="778398" y="135093"/>
                  <a:pt x="778398" y="121655"/>
                </a:cubicBezTo>
                <a:cubicBezTo>
                  <a:pt x="778398" y="108217"/>
                  <a:pt x="789291" y="97324"/>
                  <a:pt x="802729" y="97324"/>
                </a:cubicBezTo>
                <a:close/>
                <a:moveTo>
                  <a:pt x="705430" y="97324"/>
                </a:moveTo>
                <a:cubicBezTo>
                  <a:pt x="718868" y="97324"/>
                  <a:pt x="729761" y="108217"/>
                  <a:pt x="729761" y="121655"/>
                </a:cubicBezTo>
                <a:cubicBezTo>
                  <a:pt x="729761" y="135093"/>
                  <a:pt x="718868" y="145986"/>
                  <a:pt x="705430" y="145986"/>
                </a:cubicBezTo>
                <a:cubicBezTo>
                  <a:pt x="691992" y="145986"/>
                  <a:pt x="681099" y="135093"/>
                  <a:pt x="681099" y="121655"/>
                </a:cubicBezTo>
                <a:cubicBezTo>
                  <a:pt x="681099" y="108217"/>
                  <a:pt x="691992" y="97324"/>
                  <a:pt x="705430" y="97324"/>
                </a:cubicBezTo>
                <a:close/>
                <a:moveTo>
                  <a:pt x="608130" y="97324"/>
                </a:moveTo>
                <a:cubicBezTo>
                  <a:pt x="621568" y="97324"/>
                  <a:pt x="632461" y="108217"/>
                  <a:pt x="632461" y="121655"/>
                </a:cubicBezTo>
                <a:cubicBezTo>
                  <a:pt x="632461" y="135093"/>
                  <a:pt x="621568" y="145986"/>
                  <a:pt x="608130" y="145986"/>
                </a:cubicBezTo>
                <a:cubicBezTo>
                  <a:pt x="594692" y="145986"/>
                  <a:pt x="583799" y="135093"/>
                  <a:pt x="583799" y="121655"/>
                </a:cubicBezTo>
                <a:cubicBezTo>
                  <a:pt x="583799" y="108217"/>
                  <a:pt x="594692" y="97324"/>
                  <a:pt x="608130" y="97324"/>
                </a:cubicBezTo>
                <a:close/>
                <a:moveTo>
                  <a:pt x="510830" y="97324"/>
                </a:moveTo>
                <a:cubicBezTo>
                  <a:pt x="524268" y="97324"/>
                  <a:pt x="535161" y="108217"/>
                  <a:pt x="535161" y="121655"/>
                </a:cubicBezTo>
                <a:cubicBezTo>
                  <a:pt x="535161" y="135093"/>
                  <a:pt x="524268" y="145986"/>
                  <a:pt x="510830" y="145986"/>
                </a:cubicBezTo>
                <a:cubicBezTo>
                  <a:pt x="497392" y="145986"/>
                  <a:pt x="486499" y="135093"/>
                  <a:pt x="486499" y="121655"/>
                </a:cubicBezTo>
                <a:cubicBezTo>
                  <a:pt x="486499" y="108217"/>
                  <a:pt x="497392" y="97324"/>
                  <a:pt x="510830" y="97324"/>
                </a:cubicBezTo>
                <a:close/>
                <a:moveTo>
                  <a:pt x="413530" y="97324"/>
                </a:moveTo>
                <a:cubicBezTo>
                  <a:pt x="426968" y="97324"/>
                  <a:pt x="437861" y="108217"/>
                  <a:pt x="437861" y="121655"/>
                </a:cubicBezTo>
                <a:cubicBezTo>
                  <a:pt x="437861" y="135093"/>
                  <a:pt x="426968" y="145986"/>
                  <a:pt x="413530" y="145986"/>
                </a:cubicBezTo>
                <a:cubicBezTo>
                  <a:pt x="400092" y="145986"/>
                  <a:pt x="389199" y="135093"/>
                  <a:pt x="389199" y="121655"/>
                </a:cubicBezTo>
                <a:cubicBezTo>
                  <a:pt x="389199" y="108217"/>
                  <a:pt x="400092" y="97324"/>
                  <a:pt x="413530" y="97324"/>
                </a:cubicBezTo>
                <a:close/>
                <a:moveTo>
                  <a:pt x="316230" y="97324"/>
                </a:moveTo>
                <a:cubicBezTo>
                  <a:pt x="329668" y="97324"/>
                  <a:pt x="340561" y="108217"/>
                  <a:pt x="340561" y="121655"/>
                </a:cubicBezTo>
                <a:cubicBezTo>
                  <a:pt x="340561" y="135093"/>
                  <a:pt x="329668" y="145986"/>
                  <a:pt x="316230" y="145986"/>
                </a:cubicBezTo>
                <a:cubicBezTo>
                  <a:pt x="302792" y="145986"/>
                  <a:pt x="291899" y="135093"/>
                  <a:pt x="291899" y="121655"/>
                </a:cubicBezTo>
                <a:cubicBezTo>
                  <a:pt x="291899" y="108217"/>
                  <a:pt x="302792" y="97324"/>
                  <a:pt x="316230" y="97324"/>
                </a:cubicBezTo>
                <a:close/>
                <a:moveTo>
                  <a:pt x="218931" y="97324"/>
                </a:moveTo>
                <a:cubicBezTo>
                  <a:pt x="232369" y="97324"/>
                  <a:pt x="243262" y="108217"/>
                  <a:pt x="243262" y="121655"/>
                </a:cubicBezTo>
                <a:cubicBezTo>
                  <a:pt x="243262" y="135093"/>
                  <a:pt x="232369" y="145986"/>
                  <a:pt x="218931" y="145986"/>
                </a:cubicBezTo>
                <a:cubicBezTo>
                  <a:pt x="205493" y="145986"/>
                  <a:pt x="194600" y="135093"/>
                  <a:pt x="194600" y="121655"/>
                </a:cubicBezTo>
                <a:cubicBezTo>
                  <a:pt x="194600" y="108217"/>
                  <a:pt x="205493" y="97324"/>
                  <a:pt x="218931" y="97324"/>
                </a:cubicBezTo>
                <a:close/>
                <a:moveTo>
                  <a:pt x="121631" y="97324"/>
                </a:moveTo>
                <a:cubicBezTo>
                  <a:pt x="135069" y="97324"/>
                  <a:pt x="145962" y="108217"/>
                  <a:pt x="145962" y="121655"/>
                </a:cubicBezTo>
                <a:cubicBezTo>
                  <a:pt x="145962" y="135093"/>
                  <a:pt x="135069" y="145986"/>
                  <a:pt x="121631" y="145986"/>
                </a:cubicBezTo>
                <a:cubicBezTo>
                  <a:pt x="108193" y="145986"/>
                  <a:pt x="97300" y="135093"/>
                  <a:pt x="97300" y="121655"/>
                </a:cubicBezTo>
                <a:cubicBezTo>
                  <a:pt x="97300" y="108217"/>
                  <a:pt x="108193" y="97324"/>
                  <a:pt x="121631" y="97324"/>
                </a:cubicBezTo>
                <a:close/>
                <a:moveTo>
                  <a:pt x="24331" y="97324"/>
                </a:moveTo>
                <a:cubicBezTo>
                  <a:pt x="37769" y="97324"/>
                  <a:pt x="48662" y="108217"/>
                  <a:pt x="48662" y="121655"/>
                </a:cubicBezTo>
                <a:cubicBezTo>
                  <a:pt x="48662" y="135093"/>
                  <a:pt x="37769" y="145986"/>
                  <a:pt x="24331" y="145986"/>
                </a:cubicBezTo>
                <a:cubicBezTo>
                  <a:pt x="10893" y="145986"/>
                  <a:pt x="0" y="135093"/>
                  <a:pt x="0" y="121655"/>
                </a:cubicBezTo>
                <a:cubicBezTo>
                  <a:pt x="0" y="108217"/>
                  <a:pt x="10893" y="97324"/>
                  <a:pt x="24331" y="97324"/>
                </a:cubicBezTo>
                <a:close/>
                <a:moveTo>
                  <a:pt x="997329" y="0"/>
                </a:moveTo>
                <a:cubicBezTo>
                  <a:pt x="1010767" y="0"/>
                  <a:pt x="1021660" y="10893"/>
                  <a:pt x="1021660" y="24331"/>
                </a:cubicBezTo>
                <a:cubicBezTo>
                  <a:pt x="1021660" y="37769"/>
                  <a:pt x="1010767" y="48662"/>
                  <a:pt x="997329" y="48662"/>
                </a:cubicBezTo>
                <a:cubicBezTo>
                  <a:pt x="983891" y="48662"/>
                  <a:pt x="972998" y="37769"/>
                  <a:pt x="972998" y="24331"/>
                </a:cubicBezTo>
                <a:cubicBezTo>
                  <a:pt x="972998" y="10893"/>
                  <a:pt x="983891" y="0"/>
                  <a:pt x="997329" y="0"/>
                </a:cubicBezTo>
                <a:close/>
                <a:moveTo>
                  <a:pt x="900030" y="0"/>
                </a:moveTo>
                <a:cubicBezTo>
                  <a:pt x="913468" y="0"/>
                  <a:pt x="924361" y="10893"/>
                  <a:pt x="924361" y="24331"/>
                </a:cubicBezTo>
                <a:cubicBezTo>
                  <a:pt x="924361" y="37769"/>
                  <a:pt x="913468" y="48662"/>
                  <a:pt x="900030" y="48662"/>
                </a:cubicBezTo>
                <a:cubicBezTo>
                  <a:pt x="886592" y="48662"/>
                  <a:pt x="875699" y="37769"/>
                  <a:pt x="875699" y="24331"/>
                </a:cubicBezTo>
                <a:cubicBezTo>
                  <a:pt x="875699" y="10893"/>
                  <a:pt x="886592" y="0"/>
                  <a:pt x="900030" y="0"/>
                </a:cubicBezTo>
                <a:close/>
                <a:moveTo>
                  <a:pt x="802729" y="0"/>
                </a:moveTo>
                <a:cubicBezTo>
                  <a:pt x="816167" y="0"/>
                  <a:pt x="827060" y="10893"/>
                  <a:pt x="827060" y="24331"/>
                </a:cubicBezTo>
                <a:cubicBezTo>
                  <a:pt x="827060" y="37769"/>
                  <a:pt x="816167" y="48662"/>
                  <a:pt x="802729" y="48662"/>
                </a:cubicBezTo>
                <a:cubicBezTo>
                  <a:pt x="789291" y="48662"/>
                  <a:pt x="778398" y="37769"/>
                  <a:pt x="778398" y="24331"/>
                </a:cubicBezTo>
                <a:cubicBezTo>
                  <a:pt x="778398" y="10893"/>
                  <a:pt x="789291" y="0"/>
                  <a:pt x="802729" y="0"/>
                </a:cubicBezTo>
                <a:close/>
                <a:moveTo>
                  <a:pt x="705430" y="0"/>
                </a:moveTo>
                <a:cubicBezTo>
                  <a:pt x="718868" y="0"/>
                  <a:pt x="729761" y="10893"/>
                  <a:pt x="729761" y="24331"/>
                </a:cubicBezTo>
                <a:cubicBezTo>
                  <a:pt x="729761" y="37769"/>
                  <a:pt x="718868" y="48662"/>
                  <a:pt x="705430" y="48662"/>
                </a:cubicBezTo>
                <a:cubicBezTo>
                  <a:pt x="691992" y="48662"/>
                  <a:pt x="681099" y="37769"/>
                  <a:pt x="681099" y="24331"/>
                </a:cubicBezTo>
                <a:cubicBezTo>
                  <a:pt x="681099" y="10893"/>
                  <a:pt x="691992" y="0"/>
                  <a:pt x="705430" y="0"/>
                </a:cubicBezTo>
                <a:close/>
                <a:moveTo>
                  <a:pt x="608130" y="0"/>
                </a:moveTo>
                <a:cubicBezTo>
                  <a:pt x="621568" y="0"/>
                  <a:pt x="632461" y="10893"/>
                  <a:pt x="632461" y="24331"/>
                </a:cubicBezTo>
                <a:cubicBezTo>
                  <a:pt x="632461" y="37769"/>
                  <a:pt x="621568" y="48662"/>
                  <a:pt x="608130" y="48662"/>
                </a:cubicBezTo>
                <a:cubicBezTo>
                  <a:pt x="594692" y="48662"/>
                  <a:pt x="583799" y="37769"/>
                  <a:pt x="583799" y="24331"/>
                </a:cubicBezTo>
                <a:cubicBezTo>
                  <a:pt x="583799" y="10893"/>
                  <a:pt x="594692" y="0"/>
                  <a:pt x="608130" y="0"/>
                </a:cubicBezTo>
                <a:close/>
                <a:moveTo>
                  <a:pt x="510830" y="0"/>
                </a:moveTo>
                <a:cubicBezTo>
                  <a:pt x="524268" y="0"/>
                  <a:pt x="535161" y="10893"/>
                  <a:pt x="535161" y="24331"/>
                </a:cubicBezTo>
                <a:cubicBezTo>
                  <a:pt x="535161" y="37769"/>
                  <a:pt x="524268" y="48662"/>
                  <a:pt x="510830" y="48662"/>
                </a:cubicBezTo>
                <a:cubicBezTo>
                  <a:pt x="497392" y="48662"/>
                  <a:pt x="486499" y="37769"/>
                  <a:pt x="486499" y="24331"/>
                </a:cubicBezTo>
                <a:cubicBezTo>
                  <a:pt x="486499" y="10893"/>
                  <a:pt x="497392" y="0"/>
                  <a:pt x="510830" y="0"/>
                </a:cubicBezTo>
                <a:close/>
                <a:moveTo>
                  <a:pt x="413530" y="0"/>
                </a:moveTo>
                <a:cubicBezTo>
                  <a:pt x="426968" y="0"/>
                  <a:pt x="437861" y="10893"/>
                  <a:pt x="437861" y="24331"/>
                </a:cubicBezTo>
                <a:cubicBezTo>
                  <a:pt x="437861" y="37769"/>
                  <a:pt x="426968" y="48662"/>
                  <a:pt x="413530" y="48662"/>
                </a:cubicBezTo>
                <a:cubicBezTo>
                  <a:pt x="400092" y="48662"/>
                  <a:pt x="389199" y="37769"/>
                  <a:pt x="389199" y="24331"/>
                </a:cubicBezTo>
                <a:cubicBezTo>
                  <a:pt x="389199" y="10893"/>
                  <a:pt x="400092" y="0"/>
                  <a:pt x="413530" y="0"/>
                </a:cubicBezTo>
                <a:close/>
                <a:moveTo>
                  <a:pt x="316230" y="0"/>
                </a:moveTo>
                <a:cubicBezTo>
                  <a:pt x="329668" y="0"/>
                  <a:pt x="340561" y="10893"/>
                  <a:pt x="340561" y="24331"/>
                </a:cubicBezTo>
                <a:cubicBezTo>
                  <a:pt x="340561" y="37769"/>
                  <a:pt x="329668" y="48662"/>
                  <a:pt x="316230" y="48662"/>
                </a:cubicBezTo>
                <a:cubicBezTo>
                  <a:pt x="302792" y="48662"/>
                  <a:pt x="291899" y="37769"/>
                  <a:pt x="291899" y="24331"/>
                </a:cubicBezTo>
                <a:cubicBezTo>
                  <a:pt x="291899" y="10893"/>
                  <a:pt x="302792" y="0"/>
                  <a:pt x="316230" y="0"/>
                </a:cubicBezTo>
                <a:close/>
                <a:moveTo>
                  <a:pt x="218931" y="0"/>
                </a:moveTo>
                <a:cubicBezTo>
                  <a:pt x="232369" y="0"/>
                  <a:pt x="243262" y="10893"/>
                  <a:pt x="243262" y="24331"/>
                </a:cubicBezTo>
                <a:cubicBezTo>
                  <a:pt x="243262" y="37769"/>
                  <a:pt x="232369" y="48662"/>
                  <a:pt x="218931" y="48662"/>
                </a:cubicBezTo>
                <a:cubicBezTo>
                  <a:pt x="205493" y="48662"/>
                  <a:pt x="194600" y="37769"/>
                  <a:pt x="194600" y="24331"/>
                </a:cubicBezTo>
                <a:cubicBezTo>
                  <a:pt x="194600" y="10893"/>
                  <a:pt x="205493" y="0"/>
                  <a:pt x="218931" y="0"/>
                </a:cubicBezTo>
                <a:close/>
                <a:moveTo>
                  <a:pt x="121631" y="0"/>
                </a:moveTo>
                <a:cubicBezTo>
                  <a:pt x="135069" y="0"/>
                  <a:pt x="145962" y="10893"/>
                  <a:pt x="145962" y="24331"/>
                </a:cubicBezTo>
                <a:cubicBezTo>
                  <a:pt x="145962" y="37769"/>
                  <a:pt x="135069" y="48662"/>
                  <a:pt x="121631" y="48662"/>
                </a:cubicBezTo>
                <a:cubicBezTo>
                  <a:pt x="108193" y="48662"/>
                  <a:pt x="97300" y="37769"/>
                  <a:pt x="97300" y="24331"/>
                </a:cubicBezTo>
                <a:cubicBezTo>
                  <a:pt x="97300" y="10893"/>
                  <a:pt x="108193" y="0"/>
                  <a:pt x="121631" y="0"/>
                </a:cubicBezTo>
                <a:close/>
                <a:moveTo>
                  <a:pt x="24331" y="0"/>
                </a:moveTo>
                <a:cubicBezTo>
                  <a:pt x="37769" y="0"/>
                  <a:pt x="48662" y="10893"/>
                  <a:pt x="48662" y="24331"/>
                </a:cubicBezTo>
                <a:cubicBezTo>
                  <a:pt x="48662" y="37769"/>
                  <a:pt x="37769" y="48662"/>
                  <a:pt x="24331" y="48662"/>
                </a:cubicBezTo>
                <a:cubicBezTo>
                  <a:pt x="10893" y="48662"/>
                  <a:pt x="0" y="37769"/>
                  <a:pt x="0" y="24331"/>
                </a:cubicBezTo>
                <a:cubicBezTo>
                  <a:pt x="0" y="10893"/>
                  <a:pt x="10893" y="0"/>
                  <a:pt x="2433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-88900" y="-101600"/>
            <a:ext cx="12344400" cy="7061200"/>
          </a:xfrm>
          <a:prstGeom prst="rect"/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178490" y="2585439"/>
            <a:ext cx="1354464" cy="1354464"/>
          </a:xfrm>
          <a:prstGeom prst="roundRect">
            <a:avLst>
              <a:gd name="adj" fmla="val 7500"/>
            </a:avLst>
          </a:prstGeom>
          <a:gradFill>
            <a:gsLst>
              <a:gs pos="1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2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17530" y="2990646"/>
            <a:ext cx="476384" cy="544048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4780606" y="2585439"/>
            <a:ext cx="1354464" cy="1354464"/>
          </a:xfrm>
          <a:prstGeom prst="roundRect">
            <a:avLst>
              <a:gd name="adj" fmla="val 7500"/>
            </a:avLst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164190" y="2969023"/>
            <a:ext cx="587297" cy="587297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60400" y="2210577"/>
            <a:ext cx="3765332" cy="8047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2200">
                <a:ln w="12700">
                  <a:noFill/>
                </a:ln>
                <a:solidFill>
                  <a:srgbClr val="549E39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891503" y="2210577"/>
            <a:ext cx="3627397" cy="80471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rtlCol="0" anchor="b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7FAB2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3121870"/>
            <a:ext cx="3765332" cy="19319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ユーザーの入力に基づいて自然な対話を行うことができるため、さまざまな用途で活用することができる。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891504" y="3121870"/>
            <a:ext cx="3627397" cy="19319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初めて利用する方でも、基本的な使い方を理解することで、効果的にこのAIツールを活用することができる。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ChatGPTの活用方法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3600000" flipH="0" flipV="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6730927" y="1304203"/>
            <a:ext cx="4767189" cy="4768285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9504285" y="636212"/>
            <a:ext cx="1965185" cy="244034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0800000" flipH="1" flipV="0">
            <a:off x="9332685" y="432557"/>
            <a:ext cx="343202" cy="522556"/>
          </a:xfrm>
          <a:prstGeom prst="corner">
            <a:avLst>
              <a:gd name="adj1" fmla="val 23469"/>
              <a:gd name="adj2" fmla="val 2347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 flipH="0" flipV="1">
            <a:off x="11321053" y="508731"/>
            <a:ext cx="343202" cy="522556"/>
          </a:xfrm>
          <a:prstGeom prst="corner">
            <a:avLst>
              <a:gd name="adj1" fmla="val 23469"/>
              <a:gd name="adj2" fmla="val 2347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3835411" flipH="0" flipV="0">
            <a:off x="10751734" y="5571202"/>
            <a:ext cx="1332000" cy="900000"/>
          </a:xfrm>
          <a:custGeom>
            <a:avLst/>
            <a:gdLst>
              <a:gd name="connsiteX0" fmla="*/ 396000 w 1566967"/>
              <a:gd name="connsiteY0" fmla="*/ 480043 h 1080000"/>
              <a:gd name="connsiteX1" fmla="*/ 198000 w 1566967"/>
              <a:gd name="connsiteY1" fmla="*/ 678043 h 1080000"/>
              <a:gd name="connsiteX2" fmla="*/ 396000 w 1566967"/>
              <a:gd name="connsiteY2" fmla="*/ 876043 h 1080000"/>
              <a:gd name="connsiteX3" fmla="*/ 536007 w 1566967"/>
              <a:gd name="connsiteY3" fmla="*/ 818050 h 1080000"/>
              <a:gd name="connsiteX4" fmla="*/ 552753 w 1566967"/>
              <a:gd name="connsiteY4" fmla="*/ 793212 h 1080000"/>
              <a:gd name="connsiteX5" fmla="*/ 529403 w 1566967"/>
              <a:gd name="connsiteY5" fmla="*/ 750193 h 1080000"/>
              <a:gd name="connsiteX6" fmla="*/ 486967 w 1566967"/>
              <a:gd name="connsiteY6" fmla="*/ 540000 h 1080000"/>
              <a:gd name="connsiteX7" fmla="*/ 490273 w 1566967"/>
              <a:gd name="connsiteY7" fmla="*/ 507202 h 1080000"/>
              <a:gd name="connsiteX8" fmla="*/ 473070 w 1566967"/>
              <a:gd name="connsiteY8" fmla="*/ 495603 h 1080000"/>
              <a:gd name="connsiteX9" fmla="*/ 396000 w 1566967"/>
              <a:gd name="connsiteY9" fmla="*/ 480043 h 1080000"/>
              <a:gd name="connsiteX10" fmla="*/ 1026967 w 1566967"/>
              <a:gd name="connsiteY10" fmla="*/ 270000 h 1080000"/>
              <a:gd name="connsiteX11" fmla="*/ 762452 w 1566967"/>
              <a:gd name="connsiteY11" fmla="*/ 485586 h 1080000"/>
              <a:gd name="connsiteX12" fmla="*/ 758949 w 1566967"/>
              <a:gd name="connsiteY12" fmla="*/ 520343 h 1080000"/>
              <a:gd name="connsiteX13" fmla="*/ 760880 w 1566967"/>
              <a:gd name="connsiteY13" fmla="*/ 523902 h 1080000"/>
              <a:gd name="connsiteX14" fmla="*/ 783955 w 1566967"/>
              <a:gd name="connsiteY14" fmla="*/ 598235 h 1080000"/>
              <a:gd name="connsiteX15" fmla="*/ 790524 w 1566967"/>
              <a:gd name="connsiteY15" fmla="*/ 663397 h 1080000"/>
              <a:gd name="connsiteX16" fmla="*/ 836048 w 1566967"/>
              <a:gd name="connsiteY16" fmla="*/ 730919 h 1080000"/>
              <a:gd name="connsiteX17" fmla="*/ 1026967 w 1566967"/>
              <a:gd name="connsiteY17" fmla="*/ 810000 h 1080000"/>
              <a:gd name="connsiteX18" fmla="*/ 1296967 w 1566967"/>
              <a:gd name="connsiteY18" fmla="*/ 540000 h 1080000"/>
              <a:gd name="connsiteX19" fmla="*/ 1026967 w 1566967"/>
              <a:gd name="connsiteY19" fmla="*/ 270000 h 1080000"/>
              <a:gd name="connsiteX20" fmla="*/ 1026967 w 1566967"/>
              <a:gd name="connsiteY20" fmla="*/ 0 h 1080000"/>
              <a:gd name="connsiteX21" fmla="*/ 1566967 w 1566967"/>
              <a:gd name="connsiteY21" fmla="*/ 540000 h 1080000"/>
              <a:gd name="connsiteX22" fmla="*/ 1026967 w 1566967"/>
              <a:gd name="connsiteY22" fmla="*/ 1080000 h 1080000"/>
              <a:gd name="connsiteX23" fmla="*/ 725048 w 1566967"/>
              <a:gd name="connsiteY23" fmla="*/ 987777 h 1080000"/>
              <a:gd name="connsiteX24" fmla="*/ 681285 w 1566967"/>
              <a:gd name="connsiteY24" fmla="*/ 951669 h 1080000"/>
              <a:gd name="connsiteX25" fmla="*/ 676014 w 1566967"/>
              <a:gd name="connsiteY25" fmla="*/ 958058 h 1080000"/>
              <a:gd name="connsiteX26" fmla="*/ 396000 w 1566967"/>
              <a:gd name="connsiteY26" fmla="*/ 1074043 h 1080000"/>
              <a:gd name="connsiteX27" fmla="*/ 0 w 1566967"/>
              <a:gd name="connsiteY27" fmla="*/ 678043 h 1080000"/>
              <a:gd name="connsiteX28" fmla="*/ 396000 w 1566967"/>
              <a:gd name="connsiteY28" fmla="*/ 282043 h 1080000"/>
              <a:gd name="connsiteX29" fmla="*/ 475808 w 1566967"/>
              <a:gd name="connsiteY29" fmla="*/ 290089 h 1080000"/>
              <a:gd name="connsiteX30" fmla="*/ 540125 w 1566967"/>
              <a:gd name="connsiteY30" fmla="*/ 310054 h 1080000"/>
              <a:gd name="connsiteX31" fmla="*/ 579190 w 1566967"/>
              <a:gd name="connsiteY31" fmla="*/ 238081 h 1080000"/>
              <a:gd name="connsiteX32" fmla="*/ 1026967 w 1566967"/>
              <a:gd name="connsiteY32" fmla="*/ 0 h 1080000"/>
            </a:gdLst>
            <a:rect l="l" t="t" r="r" b="b"/>
            <a:pathLst>
              <a:path w="1566967" h="1080000">
                <a:moveTo>
                  <a:pt x="396000" y="480043"/>
                </a:moveTo>
                <a:cubicBezTo>
                  <a:pt x="286648" y="480043"/>
                  <a:pt x="198000" y="568691"/>
                  <a:pt x="198000" y="678043"/>
                </a:cubicBezTo>
                <a:cubicBezTo>
                  <a:pt x="198000" y="787395"/>
                  <a:pt x="286648" y="876043"/>
                  <a:pt x="396000" y="876043"/>
                </a:cubicBezTo>
                <a:cubicBezTo>
                  <a:pt x="450676" y="876043"/>
                  <a:pt x="500176" y="853881"/>
                  <a:pt x="536007" y="818050"/>
                </a:cubicBezTo>
                <a:lnTo>
                  <a:pt x="552753" y="793212"/>
                </a:lnTo>
                <a:lnTo>
                  <a:pt x="529403" y="750193"/>
                </a:lnTo>
                <a:cubicBezTo>
                  <a:pt x="502077" y="685588"/>
                  <a:pt x="486967" y="614559"/>
                  <a:pt x="486967" y="540000"/>
                </a:cubicBezTo>
                <a:lnTo>
                  <a:pt x="490273" y="507202"/>
                </a:lnTo>
                <a:lnTo>
                  <a:pt x="473070" y="495603"/>
                </a:lnTo>
                <a:cubicBezTo>
                  <a:pt x="449382" y="485584"/>
                  <a:pt x="423338" y="480043"/>
                  <a:pt x="396000" y="480043"/>
                </a:cubicBezTo>
                <a:close/>
                <a:moveTo>
                  <a:pt x="1026967" y="270000"/>
                </a:moveTo>
                <a:cubicBezTo>
                  <a:pt x="896490" y="270000"/>
                  <a:pt x="787629" y="362551"/>
                  <a:pt x="762452" y="485586"/>
                </a:cubicBezTo>
                <a:lnTo>
                  <a:pt x="758949" y="520343"/>
                </a:lnTo>
                <a:lnTo>
                  <a:pt x="760880" y="523902"/>
                </a:lnTo>
                <a:cubicBezTo>
                  <a:pt x="770900" y="547590"/>
                  <a:pt x="778680" y="572457"/>
                  <a:pt x="783955" y="598235"/>
                </a:cubicBezTo>
                <a:lnTo>
                  <a:pt x="790524" y="663397"/>
                </a:lnTo>
                <a:lnTo>
                  <a:pt x="836048" y="730919"/>
                </a:lnTo>
                <a:cubicBezTo>
                  <a:pt x="884909" y="779780"/>
                  <a:pt x="952409" y="810000"/>
                  <a:pt x="1026967" y="810000"/>
                </a:cubicBezTo>
                <a:cubicBezTo>
                  <a:pt x="1176084" y="810000"/>
                  <a:pt x="1296967" y="689117"/>
                  <a:pt x="1296967" y="540000"/>
                </a:cubicBezTo>
                <a:cubicBezTo>
                  <a:pt x="1296967" y="390883"/>
                  <a:pt x="1176084" y="270000"/>
                  <a:pt x="1026967" y="270000"/>
                </a:cubicBezTo>
                <a:close/>
                <a:moveTo>
                  <a:pt x="1026967" y="0"/>
                </a:moveTo>
                <a:cubicBezTo>
                  <a:pt x="1325201" y="0"/>
                  <a:pt x="1566967" y="241766"/>
                  <a:pt x="1566967" y="540000"/>
                </a:cubicBezTo>
                <a:cubicBezTo>
                  <a:pt x="1566967" y="838234"/>
                  <a:pt x="1325201" y="1080000"/>
                  <a:pt x="1026967" y="1080000"/>
                </a:cubicBezTo>
                <a:cubicBezTo>
                  <a:pt x="915129" y="1080000"/>
                  <a:pt x="811232" y="1046002"/>
                  <a:pt x="725048" y="987777"/>
                </a:cubicBezTo>
                <a:lnTo>
                  <a:pt x="681285" y="951669"/>
                </a:lnTo>
                <a:lnTo>
                  <a:pt x="676014" y="958058"/>
                </a:lnTo>
                <a:cubicBezTo>
                  <a:pt x="604353" y="1029720"/>
                  <a:pt x="505353" y="1074043"/>
                  <a:pt x="396000" y="1074043"/>
                </a:cubicBezTo>
                <a:cubicBezTo>
                  <a:pt x="177295" y="1074043"/>
                  <a:pt x="0" y="896748"/>
                  <a:pt x="0" y="678043"/>
                </a:cubicBezTo>
                <a:cubicBezTo>
                  <a:pt x="0" y="459338"/>
                  <a:pt x="177295" y="282043"/>
                  <a:pt x="396000" y="282043"/>
                </a:cubicBezTo>
                <a:cubicBezTo>
                  <a:pt x="423338" y="282043"/>
                  <a:pt x="450029" y="284814"/>
                  <a:pt x="475808" y="290089"/>
                </a:cubicBezTo>
                <a:lnTo>
                  <a:pt x="540125" y="310054"/>
                </a:lnTo>
                <a:lnTo>
                  <a:pt x="579190" y="238081"/>
                </a:lnTo>
                <a:cubicBezTo>
                  <a:pt x="676232" y="94440"/>
                  <a:pt x="840571" y="0"/>
                  <a:pt x="102696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0" y="5329237"/>
            <a:ext cx="1023937" cy="1528763"/>
          </a:xfrm>
          <a:custGeom>
            <a:avLst/>
            <a:gdLst>
              <a:gd name="connsiteX0" fmla="*/ 0 w 1023937"/>
              <a:gd name="connsiteY0" fmla="*/ 0 h 1528763"/>
              <a:gd name="connsiteX1" fmla="*/ 1023937 w 1023937"/>
              <a:gd name="connsiteY1" fmla="*/ 1050132 h 1528763"/>
              <a:gd name="connsiteX2" fmla="*/ 943471 w 1023937"/>
              <a:gd name="connsiteY2" fmla="*/ 1458891 h 1528763"/>
              <a:gd name="connsiteX3" fmla="*/ 910651 w 1023937"/>
              <a:gd name="connsiteY3" fmla="*/ 1528763 h 1528763"/>
              <a:gd name="connsiteX4" fmla="*/ 230262 w 1023937"/>
              <a:gd name="connsiteY4" fmla="*/ 1528763 h 1528763"/>
              <a:gd name="connsiteX5" fmla="*/ 265473 w 1023937"/>
              <a:gd name="connsiteY5" fmla="*/ 1510384 h 1528763"/>
              <a:gd name="connsiteX6" fmla="*/ 511967 w 1023937"/>
              <a:gd name="connsiteY6" fmla="*/ 1050132 h 1528763"/>
              <a:gd name="connsiteX7" fmla="*/ 103178 w 1023937"/>
              <a:gd name="connsiteY7" fmla="*/ 522903 h 1528763"/>
              <a:gd name="connsiteX8" fmla="*/ 0 w 1023937"/>
              <a:gd name="connsiteY8" fmla="*/ 511969 h 1528763"/>
            </a:gdLst>
            <a:rect l="l" t="t" r="r" b="b"/>
            <a:pathLst>
              <a:path w="1023937" h="1528763">
                <a:moveTo>
                  <a:pt x="0" y="0"/>
                </a:moveTo>
                <a:cubicBezTo>
                  <a:pt x="565505" y="0"/>
                  <a:pt x="1023937" y="470160"/>
                  <a:pt x="1023937" y="1050132"/>
                </a:cubicBezTo>
                <a:cubicBezTo>
                  <a:pt x="1023937" y="1195125"/>
                  <a:pt x="995285" y="1333255"/>
                  <a:pt x="943471" y="1458891"/>
                </a:cubicBezTo>
                <a:lnTo>
                  <a:pt x="910651" y="1528763"/>
                </a:lnTo>
                <a:lnTo>
                  <a:pt x="230262" y="1528763"/>
                </a:lnTo>
                <a:lnTo>
                  <a:pt x="265473" y="1510384"/>
                </a:lnTo>
                <a:cubicBezTo>
                  <a:pt x="413252" y="1415997"/>
                  <a:pt x="511967" y="1245183"/>
                  <a:pt x="511967" y="1050132"/>
                </a:cubicBezTo>
                <a:cubicBezTo>
                  <a:pt x="511967" y="790066"/>
                  <a:pt x="336474" y="573085"/>
                  <a:pt x="103178" y="522903"/>
                </a:cubicBezTo>
                <a:lnTo>
                  <a:pt x="0" y="51196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" y="1"/>
            <a:ext cx="628647" cy="658215"/>
          </a:xfrm>
          <a:custGeom>
            <a:avLst/>
            <a:gdLst>
              <a:gd name="connsiteX0" fmla="*/ 329403 w 628647"/>
              <a:gd name="connsiteY0" fmla="*/ 0 h 658215"/>
              <a:gd name="connsiteX1" fmla="*/ 596773 w 628647"/>
              <a:gd name="connsiteY1" fmla="*/ 0 h 658215"/>
              <a:gd name="connsiteX2" fmla="*/ 619116 w 628647"/>
              <a:gd name="connsiteY2" fmla="*/ 74538 h 658215"/>
              <a:gd name="connsiteX3" fmla="*/ 628647 w 628647"/>
              <a:gd name="connsiteY3" fmla="*/ 172439 h 658215"/>
              <a:gd name="connsiteX4" fmla="*/ 159541 w 628647"/>
              <a:gd name="connsiteY4" fmla="*/ 658215 h 658215"/>
              <a:gd name="connsiteX5" fmla="*/ 65000 w 628647"/>
              <a:gd name="connsiteY5" fmla="*/ 648346 h 658215"/>
              <a:gd name="connsiteX6" fmla="*/ 0 w 628647"/>
              <a:gd name="connsiteY6" fmla="*/ 627452 h 658215"/>
              <a:gd name="connsiteX7" fmla="*/ 0 w 628647"/>
              <a:gd name="connsiteY7" fmla="*/ 354639 h 658215"/>
              <a:gd name="connsiteX8" fmla="*/ 68242 w 628647"/>
              <a:gd name="connsiteY8" fmla="*/ 403920 h 658215"/>
              <a:gd name="connsiteX9" fmla="*/ 159541 w 628647"/>
              <a:gd name="connsiteY9" fmla="*/ 423662 h 658215"/>
              <a:gd name="connsiteX10" fmla="*/ 394094 w 628647"/>
              <a:gd name="connsiteY10" fmla="*/ 172439 h 658215"/>
              <a:gd name="connsiteX11" fmla="*/ 354036 w 628647"/>
              <a:gd name="connsiteY11" fmla="*/ 31978 h 658215"/>
            </a:gdLst>
            <a:rect l="l" t="t" r="r" b="b"/>
            <a:pathLst>
              <a:path w="628647" h="658215">
                <a:moveTo>
                  <a:pt x="329403" y="0"/>
                </a:moveTo>
                <a:lnTo>
                  <a:pt x="596773" y="0"/>
                </a:lnTo>
                <a:lnTo>
                  <a:pt x="619116" y="74538"/>
                </a:lnTo>
                <a:cubicBezTo>
                  <a:pt x="625365" y="106161"/>
                  <a:pt x="628647" y="138903"/>
                  <a:pt x="628647" y="172439"/>
                </a:cubicBezTo>
                <a:cubicBezTo>
                  <a:pt x="628647" y="440726"/>
                  <a:pt x="418621" y="658215"/>
                  <a:pt x="159541" y="658215"/>
                </a:cubicBezTo>
                <a:cubicBezTo>
                  <a:pt x="127156" y="658215"/>
                  <a:pt x="95537" y="654817"/>
                  <a:pt x="65000" y="648346"/>
                </a:cubicBezTo>
                <a:lnTo>
                  <a:pt x="0" y="627452"/>
                </a:lnTo>
                <a:lnTo>
                  <a:pt x="0" y="354639"/>
                </a:lnTo>
                <a:lnTo>
                  <a:pt x="68242" y="403920"/>
                </a:lnTo>
                <a:cubicBezTo>
                  <a:pt x="96304" y="416632"/>
                  <a:pt x="127156" y="423662"/>
                  <a:pt x="159541" y="423662"/>
                </a:cubicBezTo>
                <a:cubicBezTo>
                  <a:pt x="289081" y="423662"/>
                  <a:pt x="394094" y="311186"/>
                  <a:pt x="394094" y="172439"/>
                </a:cubicBezTo>
                <a:cubicBezTo>
                  <a:pt x="394094" y="120409"/>
                  <a:pt x="379327" y="72073"/>
                  <a:pt x="354036" y="3197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23937" y="2977389"/>
            <a:ext cx="5073521" cy="2429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まとめ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023937" y="92846"/>
            <a:ext cx="2653359" cy="2884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/>
            <a:r>
              <a:rPr kumimoji="1" lang="en-US" altLang="zh-CN" sz="11500">
                <a:ln w="12700">
                  <a:noFill/>
                </a:ln>
                <a:solidFill>
                  <a:srgbClr val="549E39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05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44947" y="1736033"/>
            <a:ext cx="4222125" cy="422212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117268" y="1451429"/>
            <a:ext cx="1617587" cy="847507"/>
          </a:xfrm>
          <a:custGeom>
            <a:avLst/>
            <a:gdLst>
              <a:gd name="connsiteX0" fmla="*/ 1579064 w 1617587"/>
              <a:gd name="connsiteY0" fmla="*/ 770461 h 847507"/>
              <a:gd name="connsiteX1" fmla="*/ 1617587 w 1617587"/>
              <a:gd name="connsiteY1" fmla="*/ 808984 h 847507"/>
              <a:gd name="connsiteX2" fmla="*/ 1579064 w 1617587"/>
              <a:gd name="connsiteY2" fmla="*/ 847507 h 847507"/>
              <a:gd name="connsiteX3" fmla="*/ 1540541 w 1617587"/>
              <a:gd name="connsiteY3" fmla="*/ 808984 h 847507"/>
              <a:gd name="connsiteX4" fmla="*/ 1579064 w 1617587"/>
              <a:gd name="connsiteY4" fmla="*/ 770461 h 847507"/>
              <a:gd name="connsiteX5" fmla="*/ 1425010 w 1617587"/>
              <a:gd name="connsiteY5" fmla="*/ 770461 h 847507"/>
              <a:gd name="connsiteX6" fmla="*/ 1463533 w 1617587"/>
              <a:gd name="connsiteY6" fmla="*/ 808984 h 847507"/>
              <a:gd name="connsiteX7" fmla="*/ 1425010 w 1617587"/>
              <a:gd name="connsiteY7" fmla="*/ 847507 h 847507"/>
              <a:gd name="connsiteX8" fmla="*/ 1386487 w 1617587"/>
              <a:gd name="connsiteY8" fmla="*/ 808984 h 847507"/>
              <a:gd name="connsiteX9" fmla="*/ 1425010 w 1617587"/>
              <a:gd name="connsiteY9" fmla="*/ 770461 h 847507"/>
              <a:gd name="connsiteX10" fmla="*/ 1270956 w 1617587"/>
              <a:gd name="connsiteY10" fmla="*/ 770461 h 847507"/>
              <a:gd name="connsiteX11" fmla="*/ 1309479 w 1617587"/>
              <a:gd name="connsiteY11" fmla="*/ 808984 h 847507"/>
              <a:gd name="connsiteX12" fmla="*/ 1270956 w 1617587"/>
              <a:gd name="connsiteY12" fmla="*/ 847507 h 847507"/>
              <a:gd name="connsiteX13" fmla="*/ 1232433 w 1617587"/>
              <a:gd name="connsiteY13" fmla="*/ 808984 h 847507"/>
              <a:gd name="connsiteX14" fmla="*/ 1270956 w 1617587"/>
              <a:gd name="connsiteY14" fmla="*/ 770461 h 847507"/>
              <a:gd name="connsiteX15" fmla="*/ 1116902 w 1617587"/>
              <a:gd name="connsiteY15" fmla="*/ 770461 h 847507"/>
              <a:gd name="connsiteX16" fmla="*/ 1155425 w 1617587"/>
              <a:gd name="connsiteY16" fmla="*/ 808984 h 847507"/>
              <a:gd name="connsiteX17" fmla="*/ 1116902 w 1617587"/>
              <a:gd name="connsiteY17" fmla="*/ 847507 h 847507"/>
              <a:gd name="connsiteX18" fmla="*/ 1078379 w 1617587"/>
              <a:gd name="connsiteY18" fmla="*/ 808984 h 847507"/>
              <a:gd name="connsiteX19" fmla="*/ 1116902 w 1617587"/>
              <a:gd name="connsiteY19" fmla="*/ 770461 h 847507"/>
              <a:gd name="connsiteX20" fmla="*/ 962847 w 1617587"/>
              <a:gd name="connsiteY20" fmla="*/ 770461 h 847507"/>
              <a:gd name="connsiteX21" fmla="*/ 1001370 w 1617587"/>
              <a:gd name="connsiteY21" fmla="*/ 808984 h 847507"/>
              <a:gd name="connsiteX22" fmla="*/ 962847 w 1617587"/>
              <a:gd name="connsiteY22" fmla="*/ 847507 h 847507"/>
              <a:gd name="connsiteX23" fmla="*/ 924324 w 1617587"/>
              <a:gd name="connsiteY23" fmla="*/ 808984 h 847507"/>
              <a:gd name="connsiteX24" fmla="*/ 962847 w 1617587"/>
              <a:gd name="connsiteY24" fmla="*/ 770461 h 847507"/>
              <a:gd name="connsiteX25" fmla="*/ 808793 w 1617587"/>
              <a:gd name="connsiteY25" fmla="*/ 770461 h 847507"/>
              <a:gd name="connsiteX26" fmla="*/ 847316 w 1617587"/>
              <a:gd name="connsiteY26" fmla="*/ 808984 h 847507"/>
              <a:gd name="connsiteX27" fmla="*/ 808793 w 1617587"/>
              <a:gd name="connsiteY27" fmla="*/ 847507 h 847507"/>
              <a:gd name="connsiteX28" fmla="*/ 770270 w 1617587"/>
              <a:gd name="connsiteY28" fmla="*/ 808984 h 847507"/>
              <a:gd name="connsiteX29" fmla="*/ 808793 w 1617587"/>
              <a:gd name="connsiteY29" fmla="*/ 770461 h 847507"/>
              <a:gd name="connsiteX30" fmla="*/ 654740 w 1617587"/>
              <a:gd name="connsiteY30" fmla="*/ 770461 h 847507"/>
              <a:gd name="connsiteX31" fmla="*/ 693263 w 1617587"/>
              <a:gd name="connsiteY31" fmla="*/ 808984 h 847507"/>
              <a:gd name="connsiteX32" fmla="*/ 654740 w 1617587"/>
              <a:gd name="connsiteY32" fmla="*/ 847507 h 847507"/>
              <a:gd name="connsiteX33" fmla="*/ 616217 w 1617587"/>
              <a:gd name="connsiteY33" fmla="*/ 808984 h 847507"/>
              <a:gd name="connsiteX34" fmla="*/ 654740 w 1617587"/>
              <a:gd name="connsiteY34" fmla="*/ 770461 h 847507"/>
              <a:gd name="connsiteX35" fmla="*/ 500685 w 1617587"/>
              <a:gd name="connsiteY35" fmla="*/ 770461 h 847507"/>
              <a:gd name="connsiteX36" fmla="*/ 539208 w 1617587"/>
              <a:gd name="connsiteY36" fmla="*/ 808984 h 847507"/>
              <a:gd name="connsiteX37" fmla="*/ 500685 w 1617587"/>
              <a:gd name="connsiteY37" fmla="*/ 847507 h 847507"/>
              <a:gd name="connsiteX38" fmla="*/ 462162 w 1617587"/>
              <a:gd name="connsiteY38" fmla="*/ 808984 h 847507"/>
              <a:gd name="connsiteX39" fmla="*/ 500685 w 1617587"/>
              <a:gd name="connsiteY39" fmla="*/ 770461 h 847507"/>
              <a:gd name="connsiteX40" fmla="*/ 346631 w 1617587"/>
              <a:gd name="connsiteY40" fmla="*/ 770461 h 847507"/>
              <a:gd name="connsiteX41" fmla="*/ 385154 w 1617587"/>
              <a:gd name="connsiteY41" fmla="*/ 808984 h 847507"/>
              <a:gd name="connsiteX42" fmla="*/ 346631 w 1617587"/>
              <a:gd name="connsiteY42" fmla="*/ 847507 h 847507"/>
              <a:gd name="connsiteX43" fmla="*/ 308108 w 1617587"/>
              <a:gd name="connsiteY43" fmla="*/ 808984 h 847507"/>
              <a:gd name="connsiteX44" fmla="*/ 346631 w 1617587"/>
              <a:gd name="connsiteY44" fmla="*/ 770461 h 847507"/>
              <a:gd name="connsiteX45" fmla="*/ 192577 w 1617587"/>
              <a:gd name="connsiteY45" fmla="*/ 770461 h 847507"/>
              <a:gd name="connsiteX46" fmla="*/ 231100 w 1617587"/>
              <a:gd name="connsiteY46" fmla="*/ 808984 h 847507"/>
              <a:gd name="connsiteX47" fmla="*/ 192577 w 1617587"/>
              <a:gd name="connsiteY47" fmla="*/ 847507 h 847507"/>
              <a:gd name="connsiteX48" fmla="*/ 154054 w 1617587"/>
              <a:gd name="connsiteY48" fmla="*/ 808984 h 847507"/>
              <a:gd name="connsiteX49" fmla="*/ 192577 w 1617587"/>
              <a:gd name="connsiteY49" fmla="*/ 770461 h 847507"/>
              <a:gd name="connsiteX50" fmla="*/ 38523 w 1617587"/>
              <a:gd name="connsiteY50" fmla="*/ 770461 h 847507"/>
              <a:gd name="connsiteX51" fmla="*/ 77046 w 1617587"/>
              <a:gd name="connsiteY51" fmla="*/ 808984 h 847507"/>
              <a:gd name="connsiteX52" fmla="*/ 38523 w 1617587"/>
              <a:gd name="connsiteY52" fmla="*/ 847507 h 847507"/>
              <a:gd name="connsiteX53" fmla="*/ 0 w 1617587"/>
              <a:gd name="connsiteY53" fmla="*/ 808984 h 847507"/>
              <a:gd name="connsiteX54" fmla="*/ 38523 w 1617587"/>
              <a:gd name="connsiteY54" fmla="*/ 770461 h 847507"/>
              <a:gd name="connsiteX55" fmla="*/ 1579064 w 1617587"/>
              <a:gd name="connsiteY55" fmla="*/ 616369 h 847507"/>
              <a:gd name="connsiteX56" fmla="*/ 1617587 w 1617587"/>
              <a:gd name="connsiteY56" fmla="*/ 654892 h 847507"/>
              <a:gd name="connsiteX57" fmla="*/ 1579064 w 1617587"/>
              <a:gd name="connsiteY57" fmla="*/ 693415 h 847507"/>
              <a:gd name="connsiteX58" fmla="*/ 1540541 w 1617587"/>
              <a:gd name="connsiteY58" fmla="*/ 654892 h 847507"/>
              <a:gd name="connsiteX59" fmla="*/ 1579064 w 1617587"/>
              <a:gd name="connsiteY59" fmla="*/ 616369 h 847507"/>
              <a:gd name="connsiteX60" fmla="*/ 1425010 w 1617587"/>
              <a:gd name="connsiteY60" fmla="*/ 616369 h 847507"/>
              <a:gd name="connsiteX61" fmla="*/ 1463533 w 1617587"/>
              <a:gd name="connsiteY61" fmla="*/ 654892 h 847507"/>
              <a:gd name="connsiteX62" fmla="*/ 1425010 w 1617587"/>
              <a:gd name="connsiteY62" fmla="*/ 693415 h 847507"/>
              <a:gd name="connsiteX63" fmla="*/ 1386487 w 1617587"/>
              <a:gd name="connsiteY63" fmla="*/ 654892 h 847507"/>
              <a:gd name="connsiteX64" fmla="*/ 1425010 w 1617587"/>
              <a:gd name="connsiteY64" fmla="*/ 616369 h 847507"/>
              <a:gd name="connsiteX65" fmla="*/ 1270956 w 1617587"/>
              <a:gd name="connsiteY65" fmla="*/ 616369 h 847507"/>
              <a:gd name="connsiteX66" fmla="*/ 1309479 w 1617587"/>
              <a:gd name="connsiteY66" fmla="*/ 654892 h 847507"/>
              <a:gd name="connsiteX67" fmla="*/ 1270956 w 1617587"/>
              <a:gd name="connsiteY67" fmla="*/ 693415 h 847507"/>
              <a:gd name="connsiteX68" fmla="*/ 1232433 w 1617587"/>
              <a:gd name="connsiteY68" fmla="*/ 654892 h 847507"/>
              <a:gd name="connsiteX69" fmla="*/ 1270956 w 1617587"/>
              <a:gd name="connsiteY69" fmla="*/ 616369 h 847507"/>
              <a:gd name="connsiteX70" fmla="*/ 1116902 w 1617587"/>
              <a:gd name="connsiteY70" fmla="*/ 616369 h 847507"/>
              <a:gd name="connsiteX71" fmla="*/ 1155425 w 1617587"/>
              <a:gd name="connsiteY71" fmla="*/ 654892 h 847507"/>
              <a:gd name="connsiteX72" fmla="*/ 1116902 w 1617587"/>
              <a:gd name="connsiteY72" fmla="*/ 693415 h 847507"/>
              <a:gd name="connsiteX73" fmla="*/ 1078379 w 1617587"/>
              <a:gd name="connsiteY73" fmla="*/ 654892 h 847507"/>
              <a:gd name="connsiteX74" fmla="*/ 1116902 w 1617587"/>
              <a:gd name="connsiteY74" fmla="*/ 616369 h 847507"/>
              <a:gd name="connsiteX75" fmla="*/ 962847 w 1617587"/>
              <a:gd name="connsiteY75" fmla="*/ 616369 h 847507"/>
              <a:gd name="connsiteX76" fmla="*/ 1001370 w 1617587"/>
              <a:gd name="connsiteY76" fmla="*/ 654892 h 847507"/>
              <a:gd name="connsiteX77" fmla="*/ 962847 w 1617587"/>
              <a:gd name="connsiteY77" fmla="*/ 693415 h 847507"/>
              <a:gd name="connsiteX78" fmla="*/ 924324 w 1617587"/>
              <a:gd name="connsiteY78" fmla="*/ 654892 h 847507"/>
              <a:gd name="connsiteX79" fmla="*/ 962847 w 1617587"/>
              <a:gd name="connsiteY79" fmla="*/ 616369 h 847507"/>
              <a:gd name="connsiteX80" fmla="*/ 808793 w 1617587"/>
              <a:gd name="connsiteY80" fmla="*/ 616369 h 847507"/>
              <a:gd name="connsiteX81" fmla="*/ 847316 w 1617587"/>
              <a:gd name="connsiteY81" fmla="*/ 654892 h 847507"/>
              <a:gd name="connsiteX82" fmla="*/ 808793 w 1617587"/>
              <a:gd name="connsiteY82" fmla="*/ 693415 h 847507"/>
              <a:gd name="connsiteX83" fmla="*/ 770270 w 1617587"/>
              <a:gd name="connsiteY83" fmla="*/ 654892 h 847507"/>
              <a:gd name="connsiteX84" fmla="*/ 808793 w 1617587"/>
              <a:gd name="connsiteY84" fmla="*/ 616369 h 847507"/>
              <a:gd name="connsiteX85" fmla="*/ 654740 w 1617587"/>
              <a:gd name="connsiteY85" fmla="*/ 616369 h 847507"/>
              <a:gd name="connsiteX86" fmla="*/ 693263 w 1617587"/>
              <a:gd name="connsiteY86" fmla="*/ 654892 h 847507"/>
              <a:gd name="connsiteX87" fmla="*/ 654740 w 1617587"/>
              <a:gd name="connsiteY87" fmla="*/ 693415 h 847507"/>
              <a:gd name="connsiteX88" fmla="*/ 616217 w 1617587"/>
              <a:gd name="connsiteY88" fmla="*/ 654892 h 847507"/>
              <a:gd name="connsiteX89" fmla="*/ 654740 w 1617587"/>
              <a:gd name="connsiteY89" fmla="*/ 616369 h 847507"/>
              <a:gd name="connsiteX90" fmla="*/ 500685 w 1617587"/>
              <a:gd name="connsiteY90" fmla="*/ 616369 h 847507"/>
              <a:gd name="connsiteX91" fmla="*/ 539208 w 1617587"/>
              <a:gd name="connsiteY91" fmla="*/ 654892 h 847507"/>
              <a:gd name="connsiteX92" fmla="*/ 500685 w 1617587"/>
              <a:gd name="connsiteY92" fmla="*/ 693415 h 847507"/>
              <a:gd name="connsiteX93" fmla="*/ 462162 w 1617587"/>
              <a:gd name="connsiteY93" fmla="*/ 654892 h 847507"/>
              <a:gd name="connsiteX94" fmla="*/ 500685 w 1617587"/>
              <a:gd name="connsiteY94" fmla="*/ 616369 h 847507"/>
              <a:gd name="connsiteX95" fmla="*/ 346631 w 1617587"/>
              <a:gd name="connsiteY95" fmla="*/ 616369 h 847507"/>
              <a:gd name="connsiteX96" fmla="*/ 385154 w 1617587"/>
              <a:gd name="connsiteY96" fmla="*/ 654892 h 847507"/>
              <a:gd name="connsiteX97" fmla="*/ 346631 w 1617587"/>
              <a:gd name="connsiteY97" fmla="*/ 693415 h 847507"/>
              <a:gd name="connsiteX98" fmla="*/ 308108 w 1617587"/>
              <a:gd name="connsiteY98" fmla="*/ 654892 h 847507"/>
              <a:gd name="connsiteX99" fmla="*/ 346631 w 1617587"/>
              <a:gd name="connsiteY99" fmla="*/ 616369 h 847507"/>
              <a:gd name="connsiteX100" fmla="*/ 192577 w 1617587"/>
              <a:gd name="connsiteY100" fmla="*/ 616369 h 847507"/>
              <a:gd name="connsiteX101" fmla="*/ 231100 w 1617587"/>
              <a:gd name="connsiteY101" fmla="*/ 654892 h 847507"/>
              <a:gd name="connsiteX102" fmla="*/ 192577 w 1617587"/>
              <a:gd name="connsiteY102" fmla="*/ 693415 h 847507"/>
              <a:gd name="connsiteX103" fmla="*/ 154054 w 1617587"/>
              <a:gd name="connsiteY103" fmla="*/ 654892 h 847507"/>
              <a:gd name="connsiteX104" fmla="*/ 192577 w 1617587"/>
              <a:gd name="connsiteY104" fmla="*/ 616369 h 847507"/>
              <a:gd name="connsiteX105" fmla="*/ 38523 w 1617587"/>
              <a:gd name="connsiteY105" fmla="*/ 616369 h 847507"/>
              <a:gd name="connsiteX106" fmla="*/ 77046 w 1617587"/>
              <a:gd name="connsiteY106" fmla="*/ 654892 h 847507"/>
              <a:gd name="connsiteX107" fmla="*/ 38523 w 1617587"/>
              <a:gd name="connsiteY107" fmla="*/ 693415 h 847507"/>
              <a:gd name="connsiteX108" fmla="*/ 0 w 1617587"/>
              <a:gd name="connsiteY108" fmla="*/ 654892 h 847507"/>
              <a:gd name="connsiteX109" fmla="*/ 38523 w 1617587"/>
              <a:gd name="connsiteY109" fmla="*/ 616369 h 847507"/>
              <a:gd name="connsiteX110" fmla="*/ 1579064 w 1617587"/>
              <a:gd name="connsiteY110" fmla="*/ 462277 h 847507"/>
              <a:gd name="connsiteX111" fmla="*/ 1617587 w 1617587"/>
              <a:gd name="connsiteY111" fmla="*/ 500800 h 847507"/>
              <a:gd name="connsiteX112" fmla="*/ 1579064 w 1617587"/>
              <a:gd name="connsiteY112" fmla="*/ 539323 h 847507"/>
              <a:gd name="connsiteX113" fmla="*/ 1540541 w 1617587"/>
              <a:gd name="connsiteY113" fmla="*/ 500800 h 847507"/>
              <a:gd name="connsiteX114" fmla="*/ 1579064 w 1617587"/>
              <a:gd name="connsiteY114" fmla="*/ 462277 h 847507"/>
              <a:gd name="connsiteX115" fmla="*/ 1425010 w 1617587"/>
              <a:gd name="connsiteY115" fmla="*/ 462277 h 847507"/>
              <a:gd name="connsiteX116" fmla="*/ 1463533 w 1617587"/>
              <a:gd name="connsiteY116" fmla="*/ 500800 h 847507"/>
              <a:gd name="connsiteX117" fmla="*/ 1425010 w 1617587"/>
              <a:gd name="connsiteY117" fmla="*/ 539323 h 847507"/>
              <a:gd name="connsiteX118" fmla="*/ 1386487 w 1617587"/>
              <a:gd name="connsiteY118" fmla="*/ 500800 h 847507"/>
              <a:gd name="connsiteX119" fmla="*/ 1425010 w 1617587"/>
              <a:gd name="connsiteY119" fmla="*/ 462277 h 847507"/>
              <a:gd name="connsiteX120" fmla="*/ 1270956 w 1617587"/>
              <a:gd name="connsiteY120" fmla="*/ 462277 h 847507"/>
              <a:gd name="connsiteX121" fmla="*/ 1309479 w 1617587"/>
              <a:gd name="connsiteY121" fmla="*/ 500800 h 847507"/>
              <a:gd name="connsiteX122" fmla="*/ 1270956 w 1617587"/>
              <a:gd name="connsiteY122" fmla="*/ 539323 h 847507"/>
              <a:gd name="connsiteX123" fmla="*/ 1232433 w 1617587"/>
              <a:gd name="connsiteY123" fmla="*/ 500800 h 847507"/>
              <a:gd name="connsiteX124" fmla="*/ 1270956 w 1617587"/>
              <a:gd name="connsiteY124" fmla="*/ 462277 h 847507"/>
              <a:gd name="connsiteX125" fmla="*/ 1116902 w 1617587"/>
              <a:gd name="connsiteY125" fmla="*/ 462277 h 847507"/>
              <a:gd name="connsiteX126" fmla="*/ 1155425 w 1617587"/>
              <a:gd name="connsiteY126" fmla="*/ 500800 h 847507"/>
              <a:gd name="connsiteX127" fmla="*/ 1116902 w 1617587"/>
              <a:gd name="connsiteY127" fmla="*/ 539323 h 847507"/>
              <a:gd name="connsiteX128" fmla="*/ 1078379 w 1617587"/>
              <a:gd name="connsiteY128" fmla="*/ 500800 h 847507"/>
              <a:gd name="connsiteX129" fmla="*/ 1116902 w 1617587"/>
              <a:gd name="connsiteY129" fmla="*/ 462277 h 847507"/>
              <a:gd name="connsiteX130" fmla="*/ 962847 w 1617587"/>
              <a:gd name="connsiteY130" fmla="*/ 462277 h 847507"/>
              <a:gd name="connsiteX131" fmla="*/ 1001370 w 1617587"/>
              <a:gd name="connsiteY131" fmla="*/ 500800 h 847507"/>
              <a:gd name="connsiteX132" fmla="*/ 962847 w 1617587"/>
              <a:gd name="connsiteY132" fmla="*/ 539323 h 847507"/>
              <a:gd name="connsiteX133" fmla="*/ 924324 w 1617587"/>
              <a:gd name="connsiteY133" fmla="*/ 500800 h 847507"/>
              <a:gd name="connsiteX134" fmla="*/ 962847 w 1617587"/>
              <a:gd name="connsiteY134" fmla="*/ 462277 h 847507"/>
              <a:gd name="connsiteX135" fmla="*/ 808793 w 1617587"/>
              <a:gd name="connsiteY135" fmla="*/ 462277 h 847507"/>
              <a:gd name="connsiteX136" fmla="*/ 847316 w 1617587"/>
              <a:gd name="connsiteY136" fmla="*/ 500800 h 847507"/>
              <a:gd name="connsiteX137" fmla="*/ 808793 w 1617587"/>
              <a:gd name="connsiteY137" fmla="*/ 539323 h 847507"/>
              <a:gd name="connsiteX138" fmla="*/ 770270 w 1617587"/>
              <a:gd name="connsiteY138" fmla="*/ 500800 h 847507"/>
              <a:gd name="connsiteX139" fmla="*/ 808793 w 1617587"/>
              <a:gd name="connsiteY139" fmla="*/ 462277 h 847507"/>
              <a:gd name="connsiteX140" fmla="*/ 654740 w 1617587"/>
              <a:gd name="connsiteY140" fmla="*/ 462277 h 847507"/>
              <a:gd name="connsiteX141" fmla="*/ 693263 w 1617587"/>
              <a:gd name="connsiteY141" fmla="*/ 500800 h 847507"/>
              <a:gd name="connsiteX142" fmla="*/ 654740 w 1617587"/>
              <a:gd name="connsiteY142" fmla="*/ 539323 h 847507"/>
              <a:gd name="connsiteX143" fmla="*/ 616217 w 1617587"/>
              <a:gd name="connsiteY143" fmla="*/ 500800 h 847507"/>
              <a:gd name="connsiteX144" fmla="*/ 654740 w 1617587"/>
              <a:gd name="connsiteY144" fmla="*/ 462277 h 847507"/>
              <a:gd name="connsiteX145" fmla="*/ 500685 w 1617587"/>
              <a:gd name="connsiteY145" fmla="*/ 462277 h 847507"/>
              <a:gd name="connsiteX146" fmla="*/ 539208 w 1617587"/>
              <a:gd name="connsiteY146" fmla="*/ 500800 h 847507"/>
              <a:gd name="connsiteX147" fmla="*/ 500685 w 1617587"/>
              <a:gd name="connsiteY147" fmla="*/ 539323 h 847507"/>
              <a:gd name="connsiteX148" fmla="*/ 462162 w 1617587"/>
              <a:gd name="connsiteY148" fmla="*/ 500800 h 847507"/>
              <a:gd name="connsiteX149" fmla="*/ 500685 w 1617587"/>
              <a:gd name="connsiteY149" fmla="*/ 462277 h 847507"/>
              <a:gd name="connsiteX150" fmla="*/ 346631 w 1617587"/>
              <a:gd name="connsiteY150" fmla="*/ 462277 h 847507"/>
              <a:gd name="connsiteX151" fmla="*/ 385154 w 1617587"/>
              <a:gd name="connsiteY151" fmla="*/ 500800 h 847507"/>
              <a:gd name="connsiteX152" fmla="*/ 346631 w 1617587"/>
              <a:gd name="connsiteY152" fmla="*/ 539323 h 847507"/>
              <a:gd name="connsiteX153" fmla="*/ 308108 w 1617587"/>
              <a:gd name="connsiteY153" fmla="*/ 500800 h 847507"/>
              <a:gd name="connsiteX154" fmla="*/ 346631 w 1617587"/>
              <a:gd name="connsiteY154" fmla="*/ 462277 h 847507"/>
              <a:gd name="connsiteX155" fmla="*/ 192577 w 1617587"/>
              <a:gd name="connsiteY155" fmla="*/ 462277 h 847507"/>
              <a:gd name="connsiteX156" fmla="*/ 231100 w 1617587"/>
              <a:gd name="connsiteY156" fmla="*/ 500800 h 847507"/>
              <a:gd name="connsiteX157" fmla="*/ 192577 w 1617587"/>
              <a:gd name="connsiteY157" fmla="*/ 539323 h 847507"/>
              <a:gd name="connsiteX158" fmla="*/ 154054 w 1617587"/>
              <a:gd name="connsiteY158" fmla="*/ 500800 h 847507"/>
              <a:gd name="connsiteX159" fmla="*/ 192577 w 1617587"/>
              <a:gd name="connsiteY159" fmla="*/ 462277 h 847507"/>
              <a:gd name="connsiteX160" fmla="*/ 38523 w 1617587"/>
              <a:gd name="connsiteY160" fmla="*/ 462277 h 847507"/>
              <a:gd name="connsiteX161" fmla="*/ 77046 w 1617587"/>
              <a:gd name="connsiteY161" fmla="*/ 500800 h 847507"/>
              <a:gd name="connsiteX162" fmla="*/ 38523 w 1617587"/>
              <a:gd name="connsiteY162" fmla="*/ 539323 h 847507"/>
              <a:gd name="connsiteX163" fmla="*/ 0 w 1617587"/>
              <a:gd name="connsiteY163" fmla="*/ 500800 h 847507"/>
              <a:gd name="connsiteX164" fmla="*/ 38523 w 1617587"/>
              <a:gd name="connsiteY164" fmla="*/ 462277 h 847507"/>
              <a:gd name="connsiteX165" fmla="*/ 1579064 w 1617587"/>
              <a:gd name="connsiteY165" fmla="*/ 308184 h 847507"/>
              <a:gd name="connsiteX166" fmla="*/ 1617587 w 1617587"/>
              <a:gd name="connsiteY166" fmla="*/ 346707 h 847507"/>
              <a:gd name="connsiteX167" fmla="*/ 1579064 w 1617587"/>
              <a:gd name="connsiteY167" fmla="*/ 385230 h 847507"/>
              <a:gd name="connsiteX168" fmla="*/ 1540541 w 1617587"/>
              <a:gd name="connsiteY168" fmla="*/ 346707 h 847507"/>
              <a:gd name="connsiteX169" fmla="*/ 1579064 w 1617587"/>
              <a:gd name="connsiteY169" fmla="*/ 308184 h 847507"/>
              <a:gd name="connsiteX170" fmla="*/ 1425010 w 1617587"/>
              <a:gd name="connsiteY170" fmla="*/ 308184 h 847507"/>
              <a:gd name="connsiteX171" fmla="*/ 1463533 w 1617587"/>
              <a:gd name="connsiteY171" fmla="*/ 346707 h 847507"/>
              <a:gd name="connsiteX172" fmla="*/ 1425010 w 1617587"/>
              <a:gd name="connsiteY172" fmla="*/ 385230 h 847507"/>
              <a:gd name="connsiteX173" fmla="*/ 1386487 w 1617587"/>
              <a:gd name="connsiteY173" fmla="*/ 346707 h 847507"/>
              <a:gd name="connsiteX174" fmla="*/ 1425010 w 1617587"/>
              <a:gd name="connsiteY174" fmla="*/ 308184 h 847507"/>
              <a:gd name="connsiteX175" fmla="*/ 1270956 w 1617587"/>
              <a:gd name="connsiteY175" fmla="*/ 308184 h 847507"/>
              <a:gd name="connsiteX176" fmla="*/ 1309479 w 1617587"/>
              <a:gd name="connsiteY176" fmla="*/ 346707 h 847507"/>
              <a:gd name="connsiteX177" fmla="*/ 1270956 w 1617587"/>
              <a:gd name="connsiteY177" fmla="*/ 385230 h 847507"/>
              <a:gd name="connsiteX178" fmla="*/ 1232433 w 1617587"/>
              <a:gd name="connsiteY178" fmla="*/ 346707 h 847507"/>
              <a:gd name="connsiteX179" fmla="*/ 1270956 w 1617587"/>
              <a:gd name="connsiteY179" fmla="*/ 308184 h 847507"/>
              <a:gd name="connsiteX180" fmla="*/ 1116902 w 1617587"/>
              <a:gd name="connsiteY180" fmla="*/ 308184 h 847507"/>
              <a:gd name="connsiteX181" fmla="*/ 1155425 w 1617587"/>
              <a:gd name="connsiteY181" fmla="*/ 346707 h 847507"/>
              <a:gd name="connsiteX182" fmla="*/ 1116902 w 1617587"/>
              <a:gd name="connsiteY182" fmla="*/ 385230 h 847507"/>
              <a:gd name="connsiteX183" fmla="*/ 1078379 w 1617587"/>
              <a:gd name="connsiteY183" fmla="*/ 346707 h 847507"/>
              <a:gd name="connsiteX184" fmla="*/ 1116902 w 1617587"/>
              <a:gd name="connsiteY184" fmla="*/ 308184 h 847507"/>
              <a:gd name="connsiteX185" fmla="*/ 962847 w 1617587"/>
              <a:gd name="connsiteY185" fmla="*/ 308184 h 847507"/>
              <a:gd name="connsiteX186" fmla="*/ 1001370 w 1617587"/>
              <a:gd name="connsiteY186" fmla="*/ 346707 h 847507"/>
              <a:gd name="connsiteX187" fmla="*/ 962847 w 1617587"/>
              <a:gd name="connsiteY187" fmla="*/ 385230 h 847507"/>
              <a:gd name="connsiteX188" fmla="*/ 924324 w 1617587"/>
              <a:gd name="connsiteY188" fmla="*/ 346707 h 847507"/>
              <a:gd name="connsiteX189" fmla="*/ 962847 w 1617587"/>
              <a:gd name="connsiteY189" fmla="*/ 308184 h 847507"/>
              <a:gd name="connsiteX190" fmla="*/ 808793 w 1617587"/>
              <a:gd name="connsiteY190" fmla="*/ 308184 h 847507"/>
              <a:gd name="connsiteX191" fmla="*/ 847316 w 1617587"/>
              <a:gd name="connsiteY191" fmla="*/ 346707 h 847507"/>
              <a:gd name="connsiteX192" fmla="*/ 808793 w 1617587"/>
              <a:gd name="connsiteY192" fmla="*/ 385230 h 847507"/>
              <a:gd name="connsiteX193" fmla="*/ 770270 w 1617587"/>
              <a:gd name="connsiteY193" fmla="*/ 346707 h 847507"/>
              <a:gd name="connsiteX194" fmla="*/ 808793 w 1617587"/>
              <a:gd name="connsiteY194" fmla="*/ 308184 h 847507"/>
              <a:gd name="connsiteX195" fmla="*/ 654740 w 1617587"/>
              <a:gd name="connsiteY195" fmla="*/ 308184 h 847507"/>
              <a:gd name="connsiteX196" fmla="*/ 693263 w 1617587"/>
              <a:gd name="connsiteY196" fmla="*/ 346707 h 847507"/>
              <a:gd name="connsiteX197" fmla="*/ 654740 w 1617587"/>
              <a:gd name="connsiteY197" fmla="*/ 385230 h 847507"/>
              <a:gd name="connsiteX198" fmla="*/ 616217 w 1617587"/>
              <a:gd name="connsiteY198" fmla="*/ 346707 h 847507"/>
              <a:gd name="connsiteX199" fmla="*/ 654740 w 1617587"/>
              <a:gd name="connsiteY199" fmla="*/ 308184 h 847507"/>
              <a:gd name="connsiteX200" fmla="*/ 500685 w 1617587"/>
              <a:gd name="connsiteY200" fmla="*/ 308184 h 847507"/>
              <a:gd name="connsiteX201" fmla="*/ 539208 w 1617587"/>
              <a:gd name="connsiteY201" fmla="*/ 346707 h 847507"/>
              <a:gd name="connsiteX202" fmla="*/ 500685 w 1617587"/>
              <a:gd name="connsiteY202" fmla="*/ 385230 h 847507"/>
              <a:gd name="connsiteX203" fmla="*/ 462162 w 1617587"/>
              <a:gd name="connsiteY203" fmla="*/ 346707 h 847507"/>
              <a:gd name="connsiteX204" fmla="*/ 500685 w 1617587"/>
              <a:gd name="connsiteY204" fmla="*/ 308184 h 847507"/>
              <a:gd name="connsiteX205" fmla="*/ 346631 w 1617587"/>
              <a:gd name="connsiteY205" fmla="*/ 308184 h 847507"/>
              <a:gd name="connsiteX206" fmla="*/ 385154 w 1617587"/>
              <a:gd name="connsiteY206" fmla="*/ 346707 h 847507"/>
              <a:gd name="connsiteX207" fmla="*/ 346631 w 1617587"/>
              <a:gd name="connsiteY207" fmla="*/ 385230 h 847507"/>
              <a:gd name="connsiteX208" fmla="*/ 308108 w 1617587"/>
              <a:gd name="connsiteY208" fmla="*/ 346707 h 847507"/>
              <a:gd name="connsiteX209" fmla="*/ 346631 w 1617587"/>
              <a:gd name="connsiteY209" fmla="*/ 308184 h 847507"/>
              <a:gd name="connsiteX210" fmla="*/ 192577 w 1617587"/>
              <a:gd name="connsiteY210" fmla="*/ 308184 h 847507"/>
              <a:gd name="connsiteX211" fmla="*/ 231100 w 1617587"/>
              <a:gd name="connsiteY211" fmla="*/ 346707 h 847507"/>
              <a:gd name="connsiteX212" fmla="*/ 192577 w 1617587"/>
              <a:gd name="connsiteY212" fmla="*/ 385230 h 847507"/>
              <a:gd name="connsiteX213" fmla="*/ 154054 w 1617587"/>
              <a:gd name="connsiteY213" fmla="*/ 346707 h 847507"/>
              <a:gd name="connsiteX214" fmla="*/ 192577 w 1617587"/>
              <a:gd name="connsiteY214" fmla="*/ 308184 h 847507"/>
              <a:gd name="connsiteX215" fmla="*/ 38523 w 1617587"/>
              <a:gd name="connsiteY215" fmla="*/ 308184 h 847507"/>
              <a:gd name="connsiteX216" fmla="*/ 77046 w 1617587"/>
              <a:gd name="connsiteY216" fmla="*/ 346707 h 847507"/>
              <a:gd name="connsiteX217" fmla="*/ 38523 w 1617587"/>
              <a:gd name="connsiteY217" fmla="*/ 385230 h 847507"/>
              <a:gd name="connsiteX218" fmla="*/ 0 w 1617587"/>
              <a:gd name="connsiteY218" fmla="*/ 346707 h 847507"/>
              <a:gd name="connsiteX219" fmla="*/ 38523 w 1617587"/>
              <a:gd name="connsiteY219" fmla="*/ 308184 h 847507"/>
              <a:gd name="connsiteX220" fmla="*/ 1579064 w 1617587"/>
              <a:gd name="connsiteY220" fmla="*/ 154092 h 847507"/>
              <a:gd name="connsiteX221" fmla="*/ 1617587 w 1617587"/>
              <a:gd name="connsiteY221" fmla="*/ 192615 h 847507"/>
              <a:gd name="connsiteX222" fmla="*/ 1579064 w 1617587"/>
              <a:gd name="connsiteY222" fmla="*/ 231138 h 847507"/>
              <a:gd name="connsiteX223" fmla="*/ 1540541 w 1617587"/>
              <a:gd name="connsiteY223" fmla="*/ 192615 h 847507"/>
              <a:gd name="connsiteX224" fmla="*/ 1579064 w 1617587"/>
              <a:gd name="connsiteY224" fmla="*/ 154092 h 847507"/>
              <a:gd name="connsiteX225" fmla="*/ 1425010 w 1617587"/>
              <a:gd name="connsiteY225" fmla="*/ 154092 h 847507"/>
              <a:gd name="connsiteX226" fmla="*/ 1463533 w 1617587"/>
              <a:gd name="connsiteY226" fmla="*/ 192615 h 847507"/>
              <a:gd name="connsiteX227" fmla="*/ 1425010 w 1617587"/>
              <a:gd name="connsiteY227" fmla="*/ 231138 h 847507"/>
              <a:gd name="connsiteX228" fmla="*/ 1386487 w 1617587"/>
              <a:gd name="connsiteY228" fmla="*/ 192615 h 847507"/>
              <a:gd name="connsiteX229" fmla="*/ 1425010 w 1617587"/>
              <a:gd name="connsiteY229" fmla="*/ 154092 h 847507"/>
              <a:gd name="connsiteX230" fmla="*/ 1270956 w 1617587"/>
              <a:gd name="connsiteY230" fmla="*/ 154092 h 847507"/>
              <a:gd name="connsiteX231" fmla="*/ 1309479 w 1617587"/>
              <a:gd name="connsiteY231" fmla="*/ 192615 h 847507"/>
              <a:gd name="connsiteX232" fmla="*/ 1270956 w 1617587"/>
              <a:gd name="connsiteY232" fmla="*/ 231138 h 847507"/>
              <a:gd name="connsiteX233" fmla="*/ 1232433 w 1617587"/>
              <a:gd name="connsiteY233" fmla="*/ 192615 h 847507"/>
              <a:gd name="connsiteX234" fmla="*/ 1270956 w 1617587"/>
              <a:gd name="connsiteY234" fmla="*/ 154092 h 847507"/>
              <a:gd name="connsiteX235" fmla="*/ 1116902 w 1617587"/>
              <a:gd name="connsiteY235" fmla="*/ 154092 h 847507"/>
              <a:gd name="connsiteX236" fmla="*/ 1155425 w 1617587"/>
              <a:gd name="connsiteY236" fmla="*/ 192615 h 847507"/>
              <a:gd name="connsiteX237" fmla="*/ 1116902 w 1617587"/>
              <a:gd name="connsiteY237" fmla="*/ 231138 h 847507"/>
              <a:gd name="connsiteX238" fmla="*/ 1078379 w 1617587"/>
              <a:gd name="connsiteY238" fmla="*/ 192615 h 847507"/>
              <a:gd name="connsiteX239" fmla="*/ 1116902 w 1617587"/>
              <a:gd name="connsiteY239" fmla="*/ 154092 h 847507"/>
              <a:gd name="connsiteX240" fmla="*/ 962847 w 1617587"/>
              <a:gd name="connsiteY240" fmla="*/ 154092 h 847507"/>
              <a:gd name="connsiteX241" fmla="*/ 1001370 w 1617587"/>
              <a:gd name="connsiteY241" fmla="*/ 192615 h 847507"/>
              <a:gd name="connsiteX242" fmla="*/ 962847 w 1617587"/>
              <a:gd name="connsiteY242" fmla="*/ 231138 h 847507"/>
              <a:gd name="connsiteX243" fmla="*/ 924324 w 1617587"/>
              <a:gd name="connsiteY243" fmla="*/ 192615 h 847507"/>
              <a:gd name="connsiteX244" fmla="*/ 962847 w 1617587"/>
              <a:gd name="connsiteY244" fmla="*/ 154092 h 847507"/>
              <a:gd name="connsiteX245" fmla="*/ 808793 w 1617587"/>
              <a:gd name="connsiteY245" fmla="*/ 154092 h 847507"/>
              <a:gd name="connsiteX246" fmla="*/ 847316 w 1617587"/>
              <a:gd name="connsiteY246" fmla="*/ 192615 h 847507"/>
              <a:gd name="connsiteX247" fmla="*/ 808793 w 1617587"/>
              <a:gd name="connsiteY247" fmla="*/ 231138 h 847507"/>
              <a:gd name="connsiteX248" fmla="*/ 770270 w 1617587"/>
              <a:gd name="connsiteY248" fmla="*/ 192615 h 847507"/>
              <a:gd name="connsiteX249" fmla="*/ 808793 w 1617587"/>
              <a:gd name="connsiteY249" fmla="*/ 154092 h 847507"/>
              <a:gd name="connsiteX250" fmla="*/ 654740 w 1617587"/>
              <a:gd name="connsiteY250" fmla="*/ 154092 h 847507"/>
              <a:gd name="connsiteX251" fmla="*/ 693263 w 1617587"/>
              <a:gd name="connsiteY251" fmla="*/ 192615 h 847507"/>
              <a:gd name="connsiteX252" fmla="*/ 654740 w 1617587"/>
              <a:gd name="connsiteY252" fmla="*/ 231138 h 847507"/>
              <a:gd name="connsiteX253" fmla="*/ 616217 w 1617587"/>
              <a:gd name="connsiteY253" fmla="*/ 192615 h 847507"/>
              <a:gd name="connsiteX254" fmla="*/ 654740 w 1617587"/>
              <a:gd name="connsiteY254" fmla="*/ 154092 h 847507"/>
              <a:gd name="connsiteX255" fmla="*/ 500685 w 1617587"/>
              <a:gd name="connsiteY255" fmla="*/ 154092 h 847507"/>
              <a:gd name="connsiteX256" fmla="*/ 539208 w 1617587"/>
              <a:gd name="connsiteY256" fmla="*/ 192615 h 847507"/>
              <a:gd name="connsiteX257" fmla="*/ 500685 w 1617587"/>
              <a:gd name="connsiteY257" fmla="*/ 231138 h 847507"/>
              <a:gd name="connsiteX258" fmla="*/ 462162 w 1617587"/>
              <a:gd name="connsiteY258" fmla="*/ 192615 h 847507"/>
              <a:gd name="connsiteX259" fmla="*/ 500685 w 1617587"/>
              <a:gd name="connsiteY259" fmla="*/ 154092 h 847507"/>
              <a:gd name="connsiteX260" fmla="*/ 346631 w 1617587"/>
              <a:gd name="connsiteY260" fmla="*/ 154092 h 847507"/>
              <a:gd name="connsiteX261" fmla="*/ 385154 w 1617587"/>
              <a:gd name="connsiteY261" fmla="*/ 192615 h 847507"/>
              <a:gd name="connsiteX262" fmla="*/ 346631 w 1617587"/>
              <a:gd name="connsiteY262" fmla="*/ 231138 h 847507"/>
              <a:gd name="connsiteX263" fmla="*/ 308108 w 1617587"/>
              <a:gd name="connsiteY263" fmla="*/ 192615 h 847507"/>
              <a:gd name="connsiteX264" fmla="*/ 346631 w 1617587"/>
              <a:gd name="connsiteY264" fmla="*/ 154092 h 847507"/>
              <a:gd name="connsiteX265" fmla="*/ 192577 w 1617587"/>
              <a:gd name="connsiteY265" fmla="*/ 154092 h 847507"/>
              <a:gd name="connsiteX266" fmla="*/ 231100 w 1617587"/>
              <a:gd name="connsiteY266" fmla="*/ 192615 h 847507"/>
              <a:gd name="connsiteX267" fmla="*/ 192577 w 1617587"/>
              <a:gd name="connsiteY267" fmla="*/ 231138 h 847507"/>
              <a:gd name="connsiteX268" fmla="*/ 154054 w 1617587"/>
              <a:gd name="connsiteY268" fmla="*/ 192615 h 847507"/>
              <a:gd name="connsiteX269" fmla="*/ 192577 w 1617587"/>
              <a:gd name="connsiteY269" fmla="*/ 154092 h 847507"/>
              <a:gd name="connsiteX270" fmla="*/ 38523 w 1617587"/>
              <a:gd name="connsiteY270" fmla="*/ 154092 h 847507"/>
              <a:gd name="connsiteX271" fmla="*/ 77046 w 1617587"/>
              <a:gd name="connsiteY271" fmla="*/ 192615 h 847507"/>
              <a:gd name="connsiteX272" fmla="*/ 38523 w 1617587"/>
              <a:gd name="connsiteY272" fmla="*/ 231138 h 847507"/>
              <a:gd name="connsiteX273" fmla="*/ 0 w 1617587"/>
              <a:gd name="connsiteY273" fmla="*/ 192615 h 847507"/>
              <a:gd name="connsiteX274" fmla="*/ 38523 w 1617587"/>
              <a:gd name="connsiteY274" fmla="*/ 154092 h 847507"/>
              <a:gd name="connsiteX275" fmla="*/ 1579064 w 1617587"/>
              <a:gd name="connsiteY275" fmla="*/ 0 h 847507"/>
              <a:gd name="connsiteX276" fmla="*/ 1617587 w 1617587"/>
              <a:gd name="connsiteY276" fmla="*/ 38523 h 847507"/>
              <a:gd name="connsiteX277" fmla="*/ 1579064 w 1617587"/>
              <a:gd name="connsiteY277" fmla="*/ 77046 h 847507"/>
              <a:gd name="connsiteX278" fmla="*/ 1540541 w 1617587"/>
              <a:gd name="connsiteY278" fmla="*/ 38523 h 847507"/>
              <a:gd name="connsiteX279" fmla="*/ 1579064 w 1617587"/>
              <a:gd name="connsiteY279" fmla="*/ 0 h 847507"/>
              <a:gd name="connsiteX280" fmla="*/ 1425010 w 1617587"/>
              <a:gd name="connsiteY280" fmla="*/ 0 h 847507"/>
              <a:gd name="connsiteX281" fmla="*/ 1463533 w 1617587"/>
              <a:gd name="connsiteY281" fmla="*/ 38523 h 847507"/>
              <a:gd name="connsiteX282" fmla="*/ 1425010 w 1617587"/>
              <a:gd name="connsiteY282" fmla="*/ 77046 h 847507"/>
              <a:gd name="connsiteX283" fmla="*/ 1386487 w 1617587"/>
              <a:gd name="connsiteY283" fmla="*/ 38523 h 847507"/>
              <a:gd name="connsiteX284" fmla="*/ 1425010 w 1617587"/>
              <a:gd name="connsiteY284" fmla="*/ 0 h 847507"/>
              <a:gd name="connsiteX285" fmla="*/ 1270956 w 1617587"/>
              <a:gd name="connsiteY285" fmla="*/ 0 h 847507"/>
              <a:gd name="connsiteX286" fmla="*/ 1309479 w 1617587"/>
              <a:gd name="connsiteY286" fmla="*/ 38523 h 847507"/>
              <a:gd name="connsiteX287" fmla="*/ 1270956 w 1617587"/>
              <a:gd name="connsiteY287" fmla="*/ 77046 h 847507"/>
              <a:gd name="connsiteX288" fmla="*/ 1232433 w 1617587"/>
              <a:gd name="connsiteY288" fmla="*/ 38523 h 847507"/>
              <a:gd name="connsiteX289" fmla="*/ 1270956 w 1617587"/>
              <a:gd name="connsiteY289" fmla="*/ 0 h 847507"/>
              <a:gd name="connsiteX290" fmla="*/ 1116902 w 1617587"/>
              <a:gd name="connsiteY290" fmla="*/ 0 h 847507"/>
              <a:gd name="connsiteX291" fmla="*/ 1155425 w 1617587"/>
              <a:gd name="connsiteY291" fmla="*/ 38523 h 847507"/>
              <a:gd name="connsiteX292" fmla="*/ 1116902 w 1617587"/>
              <a:gd name="connsiteY292" fmla="*/ 77046 h 847507"/>
              <a:gd name="connsiteX293" fmla="*/ 1078379 w 1617587"/>
              <a:gd name="connsiteY293" fmla="*/ 38523 h 847507"/>
              <a:gd name="connsiteX294" fmla="*/ 1116902 w 1617587"/>
              <a:gd name="connsiteY294" fmla="*/ 0 h 847507"/>
              <a:gd name="connsiteX295" fmla="*/ 962847 w 1617587"/>
              <a:gd name="connsiteY295" fmla="*/ 0 h 847507"/>
              <a:gd name="connsiteX296" fmla="*/ 1001370 w 1617587"/>
              <a:gd name="connsiteY296" fmla="*/ 38523 h 847507"/>
              <a:gd name="connsiteX297" fmla="*/ 962847 w 1617587"/>
              <a:gd name="connsiteY297" fmla="*/ 77046 h 847507"/>
              <a:gd name="connsiteX298" fmla="*/ 924324 w 1617587"/>
              <a:gd name="connsiteY298" fmla="*/ 38523 h 847507"/>
              <a:gd name="connsiteX299" fmla="*/ 962847 w 1617587"/>
              <a:gd name="connsiteY299" fmla="*/ 0 h 847507"/>
              <a:gd name="connsiteX300" fmla="*/ 808793 w 1617587"/>
              <a:gd name="connsiteY300" fmla="*/ 0 h 847507"/>
              <a:gd name="connsiteX301" fmla="*/ 847316 w 1617587"/>
              <a:gd name="connsiteY301" fmla="*/ 38523 h 847507"/>
              <a:gd name="connsiteX302" fmla="*/ 808793 w 1617587"/>
              <a:gd name="connsiteY302" fmla="*/ 77046 h 847507"/>
              <a:gd name="connsiteX303" fmla="*/ 770270 w 1617587"/>
              <a:gd name="connsiteY303" fmla="*/ 38523 h 847507"/>
              <a:gd name="connsiteX304" fmla="*/ 808793 w 1617587"/>
              <a:gd name="connsiteY304" fmla="*/ 0 h 847507"/>
              <a:gd name="connsiteX305" fmla="*/ 654740 w 1617587"/>
              <a:gd name="connsiteY305" fmla="*/ 0 h 847507"/>
              <a:gd name="connsiteX306" fmla="*/ 693263 w 1617587"/>
              <a:gd name="connsiteY306" fmla="*/ 38523 h 847507"/>
              <a:gd name="connsiteX307" fmla="*/ 654740 w 1617587"/>
              <a:gd name="connsiteY307" fmla="*/ 77046 h 847507"/>
              <a:gd name="connsiteX308" fmla="*/ 616217 w 1617587"/>
              <a:gd name="connsiteY308" fmla="*/ 38523 h 847507"/>
              <a:gd name="connsiteX309" fmla="*/ 654740 w 1617587"/>
              <a:gd name="connsiteY309" fmla="*/ 0 h 847507"/>
              <a:gd name="connsiteX310" fmla="*/ 500685 w 1617587"/>
              <a:gd name="connsiteY310" fmla="*/ 0 h 847507"/>
              <a:gd name="connsiteX311" fmla="*/ 539208 w 1617587"/>
              <a:gd name="connsiteY311" fmla="*/ 38523 h 847507"/>
              <a:gd name="connsiteX312" fmla="*/ 500685 w 1617587"/>
              <a:gd name="connsiteY312" fmla="*/ 77046 h 847507"/>
              <a:gd name="connsiteX313" fmla="*/ 462162 w 1617587"/>
              <a:gd name="connsiteY313" fmla="*/ 38523 h 847507"/>
              <a:gd name="connsiteX314" fmla="*/ 500685 w 1617587"/>
              <a:gd name="connsiteY314" fmla="*/ 0 h 847507"/>
              <a:gd name="connsiteX315" fmla="*/ 346631 w 1617587"/>
              <a:gd name="connsiteY315" fmla="*/ 0 h 847507"/>
              <a:gd name="connsiteX316" fmla="*/ 385154 w 1617587"/>
              <a:gd name="connsiteY316" fmla="*/ 38523 h 847507"/>
              <a:gd name="connsiteX317" fmla="*/ 346631 w 1617587"/>
              <a:gd name="connsiteY317" fmla="*/ 77046 h 847507"/>
              <a:gd name="connsiteX318" fmla="*/ 308108 w 1617587"/>
              <a:gd name="connsiteY318" fmla="*/ 38523 h 847507"/>
              <a:gd name="connsiteX319" fmla="*/ 346631 w 1617587"/>
              <a:gd name="connsiteY319" fmla="*/ 0 h 847507"/>
              <a:gd name="connsiteX320" fmla="*/ 192577 w 1617587"/>
              <a:gd name="connsiteY320" fmla="*/ 0 h 847507"/>
              <a:gd name="connsiteX321" fmla="*/ 231100 w 1617587"/>
              <a:gd name="connsiteY321" fmla="*/ 38523 h 847507"/>
              <a:gd name="connsiteX322" fmla="*/ 192577 w 1617587"/>
              <a:gd name="connsiteY322" fmla="*/ 77046 h 847507"/>
              <a:gd name="connsiteX323" fmla="*/ 154054 w 1617587"/>
              <a:gd name="connsiteY323" fmla="*/ 38523 h 847507"/>
              <a:gd name="connsiteX324" fmla="*/ 192577 w 1617587"/>
              <a:gd name="connsiteY324" fmla="*/ 0 h 847507"/>
              <a:gd name="connsiteX325" fmla="*/ 38523 w 1617587"/>
              <a:gd name="connsiteY325" fmla="*/ 0 h 847507"/>
              <a:gd name="connsiteX326" fmla="*/ 77046 w 1617587"/>
              <a:gd name="connsiteY326" fmla="*/ 38523 h 847507"/>
              <a:gd name="connsiteX327" fmla="*/ 38523 w 1617587"/>
              <a:gd name="connsiteY327" fmla="*/ 77046 h 847507"/>
              <a:gd name="connsiteX328" fmla="*/ 0 w 1617587"/>
              <a:gd name="connsiteY328" fmla="*/ 38523 h 847507"/>
              <a:gd name="connsiteX329" fmla="*/ 38523 w 1617587"/>
              <a:gd name="connsiteY329" fmla="*/ 0 h 847507"/>
            </a:gdLst>
            <a:rect l="l" t="t" r="r" b="b"/>
            <a:pathLst>
              <a:path w="1617587" h="847507">
                <a:moveTo>
                  <a:pt x="1579064" y="770461"/>
                </a:moveTo>
                <a:cubicBezTo>
                  <a:pt x="1600340" y="770461"/>
                  <a:pt x="1617587" y="787708"/>
                  <a:pt x="1617587" y="808984"/>
                </a:cubicBezTo>
                <a:cubicBezTo>
                  <a:pt x="1617587" y="830260"/>
                  <a:pt x="1600340" y="847507"/>
                  <a:pt x="1579064" y="847507"/>
                </a:cubicBezTo>
                <a:cubicBezTo>
                  <a:pt x="1557788" y="847507"/>
                  <a:pt x="1540541" y="830260"/>
                  <a:pt x="1540541" y="808984"/>
                </a:cubicBezTo>
                <a:cubicBezTo>
                  <a:pt x="1540541" y="787708"/>
                  <a:pt x="1557788" y="770461"/>
                  <a:pt x="1579064" y="770461"/>
                </a:cubicBezTo>
                <a:close/>
                <a:moveTo>
                  <a:pt x="1425010" y="770461"/>
                </a:moveTo>
                <a:cubicBezTo>
                  <a:pt x="1446286" y="770461"/>
                  <a:pt x="1463533" y="787708"/>
                  <a:pt x="1463533" y="808984"/>
                </a:cubicBezTo>
                <a:cubicBezTo>
                  <a:pt x="1463533" y="830260"/>
                  <a:pt x="1446286" y="847507"/>
                  <a:pt x="1425010" y="847507"/>
                </a:cubicBezTo>
                <a:cubicBezTo>
                  <a:pt x="1403734" y="847507"/>
                  <a:pt x="1386487" y="830260"/>
                  <a:pt x="1386487" y="808984"/>
                </a:cubicBezTo>
                <a:cubicBezTo>
                  <a:pt x="1386487" y="787708"/>
                  <a:pt x="1403734" y="770461"/>
                  <a:pt x="1425010" y="770461"/>
                </a:cubicBezTo>
                <a:close/>
                <a:moveTo>
                  <a:pt x="1270956" y="770461"/>
                </a:moveTo>
                <a:cubicBezTo>
                  <a:pt x="1292232" y="770461"/>
                  <a:pt x="1309479" y="787708"/>
                  <a:pt x="1309479" y="808984"/>
                </a:cubicBezTo>
                <a:cubicBezTo>
                  <a:pt x="1309479" y="830260"/>
                  <a:pt x="1292232" y="847507"/>
                  <a:pt x="1270956" y="847507"/>
                </a:cubicBezTo>
                <a:cubicBezTo>
                  <a:pt x="1249680" y="847507"/>
                  <a:pt x="1232433" y="830260"/>
                  <a:pt x="1232433" y="808984"/>
                </a:cubicBezTo>
                <a:cubicBezTo>
                  <a:pt x="1232433" y="787708"/>
                  <a:pt x="1249680" y="770461"/>
                  <a:pt x="1270956" y="770461"/>
                </a:cubicBezTo>
                <a:close/>
                <a:moveTo>
                  <a:pt x="1116902" y="770461"/>
                </a:moveTo>
                <a:cubicBezTo>
                  <a:pt x="1138178" y="770461"/>
                  <a:pt x="1155425" y="787708"/>
                  <a:pt x="1155425" y="808984"/>
                </a:cubicBezTo>
                <a:cubicBezTo>
                  <a:pt x="1155425" y="830260"/>
                  <a:pt x="1138178" y="847507"/>
                  <a:pt x="1116902" y="847507"/>
                </a:cubicBezTo>
                <a:cubicBezTo>
                  <a:pt x="1095626" y="847507"/>
                  <a:pt x="1078379" y="830260"/>
                  <a:pt x="1078379" y="808984"/>
                </a:cubicBezTo>
                <a:cubicBezTo>
                  <a:pt x="1078379" y="787708"/>
                  <a:pt x="1095626" y="770461"/>
                  <a:pt x="1116902" y="770461"/>
                </a:cubicBezTo>
                <a:close/>
                <a:moveTo>
                  <a:pt x="962847" y="770461"/>
                </a:moveTo>
                <a:cubicBezTo>
                  <a:pt x="984123" y="770461"/>
                  <a:pt x="1001370" y="787708"/>
                  <a:pt x="1001370" y="808984"/>
                </a:cubicBezTo>
                <a:cubicBezTo>
                  <a:pt x="1001370" y="830260"/>
                  <a:pt x="984123" y="847507"/>
                  <a:pt x="962847" y="847507"/>
                </a:cubicBezTo>
                <a:cubicBezTo>
                  <a:pt x="941571" y="847507"/>
                  <a:pt x="924324" y="830260"/>
                  <a:pt x="924324" y="808984"/>
                </a:cubicBezTo>
                <a:cubicBezTo>
                  <a:pt x="924324" y="787708"/>
                  <a:pt x="941571" y="770461"/>
                  <a:pt x="962847" y="770461"/>
                </a:cubicBezTo>
                <a:close/>
                <a:moveTo>
                  <a:pt x="808793" y="770461"/>
                </a:moveTo>
                <a:cubicBezTo>
                  <a:pt x="830069" y="770461"/>
                  <a:pt x="847316" y="787708"/>
                  <a:pt x="847316" y="808984"/>
                </a:cubicBezTo>
                <a:cubicBezTo>
                  <a:pt x="847316" y="830260"/>
                  <a:pt x="830069" y="847507"/>
                  <a:pt x="808793" y="847507"/>
                </a:cubicBezTo>
                <a:cubicBezTo>
                  <a:pt x="787517" y="847507"/>
                  <a:pt x="770270" y="830260"/>
                  <a:pt x="770270" y="808984"/>
                </a:cubicBezTo>
                <a:cubicBezTo>
                  <a:pt x="770270" y="787708"/>
                  <a:pt x="787517" y="770461"/>
                  <a:pt x="808793" y="770461"/>
                </a:cubicBezTo>
                <a:close/>
                <a:moveTo>
                  <a:pt x="654740" y="770461"/>
                </a:moveTo>
                <a:cubicBezTo>
                  <a:pt x="676016" y="770461"/>
                  <a:pt x="693263" y="787708"/>
                  <a:pt x="693263" y="808984"/>
                </a:cubicBezTo>
                <a:cubicBezTo>
                  <a:pt x="693263" y="830260"/>
                  <a:pt x="676016" y="847507"/>
                  <a:pt x="654740" y="847507"/>
                </a:cubicBezTo>
                <a:cubicBezTo>
                  <a:pt x="633464" y="847507"/>
                  <a:pt x="616217" y="830260"/>
                  <a:pt x="616217" y="808984"/>
                </a:cubicBezTo>
                <a:cubicBezTo>
                  <a:pt x="616217" y="787708"/>
                  <a:pt x="633464" y="770461"/>
                  <a:pt x="654740" y="770461"/>
                </a:cubicBezTo>
                <a:close/>
                <a:moveTo>
                  <a:pt x="500685" y="770461"/>
                </a:moveTo>
                <a:cubicBezTo>
                  <a:pt x="521961" y="770461"/>
                  <a:pt x="539208" y="787708"/>
                  <a:pt x="539208" y="808984"/>
                </a:cubicBezTo>
                <a:cubicBezTo>
                  <a:pt x="539208" y="830260"/>
                  <a:pt x="521961" y="847507"/>
                  <a:pt x="500685" y="847507"/>
                </a:cubicBezTo>
                <a:cubicBezTo>
                  <a:pt x="479409" y="847507"/>
                  <a:pt x="462162" y="830260"/>
                  <a:pt x="462162" y="808984"/>
                </a:cubicBezTo>
                <a:cubicBezTo>
                  <a:pt x="462162" y="787708"/>
                  <a:pt x="479409" y="770461"/>
                  <a:pt x="500685" y="770461"/>
                </a:cubicBezTo>
                <a:close/>
                <a:moveTo>
                  <a:pt x="346631" y="770461"/>
                </a:moveTo>
                <a:cubicBezTo>
                  <a:pt x="367907" y="770461"/>
                  <a:pt x="385154" y="787708"/>
                  <a:pt x="385154" y="808984"/>
                </a:cubicBezTo>
                <a:cubicBezTo>
                  <a:pt x="385154" y="830260"/>
                  <a:pt x="367907" y="847507"/>
                  <a:pt x="346631" y="847507"/>
                </a:cubicBezTo>
                <a:cubicBezTo>
                  <a:pt x="325355" y="847507"/>
                  <a:pt x="308108" y="830260"/>
                  <a:pt x="308108" y="808984"/>
                </a:cubicBezTo>
                <a:cubicBezTo>
                  <a:pt x="308108" y="787708"/>
                  <a:pt x="325355" y="770461"/>
                  <a:pt x="346631" y="770461"/>
                </a:cubicBezTo>
                <a:close/>
                <a:moveTo>
                  <a:pt x="192577" y="770461"/>
                </a:moveTo>
                <a:cubicBezTo>
                  <a:pt x="213853" y="770461"/>
                  <a:pt x="231100" y="787708"/>
                  <a:pt x="231100" y="808984"/>
                </a:cubicBezTo>
                <a:cubicBezTo>
                  <a:pt x="231100" y="830260"/>
                  <a:pt x="213853" y="847507"/>
                  <a:pt x="192577" y="847507"/>
                </a:cubicBezTo>
                <a:cubicBezTo>
                  <a:pt x="171301" y="847507"/>
                  <a:pt x="154054" y="830260"/>
                  <a:pt x="154054" y="808984"/>
                </a:cubicBezTo>
                <a:cubicBezTo>
                  <a:pt x="154054" y="787708"/>
                  <a:pt x="171301" y="770461"/>
                  <a:pt x="192577" y="770461"/>
                </a:cubicBezTo>
                <a:close/>
                <a:moveTo>
                  <a:pt x="38523" y="770461"/>
                </a:moveTo>
                <a:cubicBezTo>
                  <a:pt x="59799" y="770461"/>
                  <a:pt x="77046" y="787708"/>
                  <a:pt x="77046" y="808984"/>
                </a:cubicBezTo>
                <a:cubicBezTo>
                  <a:pt x="77046" y="830260"/>
                  <a:pt x="59799" y="847507"/>
                  <a:pt x="38523" y="847507"/>
                </a:cubicBezTo>
                <a:cubicBezTo>
                  <a:pt x="17247" y="847507"/>
                  <a:pt x="0" y="830260"/>
                  <a:pt x="0" y="808984"/>
                </a:cubicBezTo>
                <a:cubicBezTo>
                  <a:pt x="0" y="787708"/>
                  <a:pt x="17247" y="770461"/>
                  <a:pt x="38523" y="770461"/>
                </a:cubicBezTo>
                <a:close/>
                <a:moveTo>
                  <a:pt x="1579064" y="616369"/>
                </a:moveTo>
                <a:cubicBezTo>
                  <a:pt x="1600340" y="616369"/>
                  <a:pt x="1617587" y="633616"/>
                  <a:pt x="1617587" y="654892"/>
                </a:cubicBezTo>
                <a:cubicBezTo>
                  <a:pt x="1617587" y="676168"/>
                  <a:pt x="1600340" y="693415"/>
                  <a:pt x="1579064" y="693415"/>
                </a:cubicBezTo>
                <a:cubicBezTo>
                  <a:pt x="1557788" y="693415"/>
                  <a:pt x="1540541" y="676168"/>
                  <a:pt x="1540541" y="654892"/>
                </a:cubicBezTo>
                <a:cubicBezTo>
                  <a:pt x="1540541" y="633616"/>
                  <a:pt x="1557788" y="616369"/>
                  <a:pt x="1579064" y="616369"/>
                </a:cubicBezTo>
                <a:close/>
                <a:moveTo>
                  <a:pt x="1425010" y="616369"/>
                </a:moveTo>
                <a:cubicBezTo>
                  <a:pt x="1446286" y="616369"/>
                  <a:pt x="1463533" y="633616"/>
                  <a:pt x="1463533" y="654892"/>
                </a:cubicBezTo>
                <a:cubicBezTo>
                  <a:pt x="1463533" y="676168"/>
                  <a:pt x="1446286" y="693415"/>
                  <a:pt x="1425010" y="693415"/>
                </a:cubicBezTo>
                <a:cubicBezTo>
                  <a:pt x="1403734" y="693415"/>
                  <a:pt x="1386487" y="676168"/>
                  <a:pt x="1386487" y="654892"/>
                </a:cubicBezTo>
                <a:cubicBezTo>
                  <a:pt x="1386487" y="633616"/>
                  <a:pt x="1403734" y="616369"/>
                  <a:pt x="1425010" y="616369"/>
                </a:cubicBezTo>
                <a:close/>
                <a:moveTo>
                  <a:pt x="1270956" y="616369"/>
                </a:moveTo>
                <a:cubicBezTo>
                  <a:pt x="1292232" y="616369"/>
                  <a:pt x="1309479" y="633616"/>
                  <a:pt x="1309479" y="654892"/>
                </a:cubicBezTo>
                <a:cubicBezTo>
                  <a:pt x="1309479" y="676168"/>
                  <a:pt x="1292232" y="693415"/>
                  <a:pt x="1270956" y="693415"/>
                </a:cubicBezTo>
                <a:cubicBezTo>
                  <a:pt x="1249680" y="693415"/>
                  <a:pt x="1232433" y="676168"/>
                  <a:pt x="1232433" y="654892"/>
                </a:cubicBezTo>
                <a:cubicBezTo>
                  <a:pt x="1232433" y="633616"/>
                  <a:pt x="1249680" y="616369"/>
                  <a:pt x="1270956" y="616369"/>
                </a:cubicBezTo>
                <a:close/>
                <a:moveTo>
                  <a:pt x="1116902" y="616369"/>
                </a:moveTo>
                <a:cubicBezTo>
                  <a:pt x="1138178" y="616369"/>
                  <a:pt x="1155425" y="633616"/>
                  <a:pt x="1155425" y="654892"/>
                </a:cubicBezTo>
                <a:cubicBezTo>
                  <a:pt x="1155425" y="676168"/>
                  <a:pt x="1138178" y="693415"/>
                  <a:pt x="1116902" y="693415"/>
                </a:cubicBezTo>
                <a:cubicBezTo>
                  <a:pt x="1095626" y="693415"/>
                  <a:pt x="1078379" y="676168"/>
                  <a:pt x="1078379" y="654892"/>
                </a:cubicBezTo>
                <a:cubicBezTo>
                  <a:pt x="1078379" y="633616"/>
                  <a:pt x="1095626" y="616369"/>
                  <a:pt x="1116902" y="616369"/>
                </a:cubicBezTo>
                <a:close/>
                <a:moveTo>
                  <a:pt x="962847" y="616369"/>
                </a:moveTo>
                <a:cubicBezTo>
                  <a:pt x="984123" y="616369"/>
                  <a:pt x="1001370" y="633616"/>
                  <a:pt x="1001370" y="654892"/>
                </a:cubicBezTo>
                <a:cubicBezTo>
                  <a:pt x="1001370" y="676168"/>
                  <a:pt x="984123" y="693415"/>
                  <a:pt x="962847" y="693415"/>
                </a:cubicBezTo>
                <a:cubicBezTo>
                  <a:pt x="941571" y="693415"/>
                  <a:pt x="924324" y="676168"/>
                  <a:pt x="924324" y="654892"/>
                </a:cubicBezTo>
                <a:cubicBezTo>
                  <a:pt x="924324" y="633616"/>
                  <a:pt x="941571" y="616369"/>
                  <a:pt x="962847" y="616369"/>
                </a:cubicBezTo>
                <a:close/>
                <a:moveTo>
                  <a:pt x="808793" y="616369"/>
                </a:moveTo>
                <a:cubicBezTo>
                  <a:pt x="830069" y="616369"/>
                  <a:pt x="847316" y="633616"/>
                  <a:pt x="847316" y="654892"/>
                </a:cubicBezTo>
                <a:cubicBezTo>
                  <a:pt x="847316" y="676168"/>
                  <a:pt x="830069" y="693415"/>
                  <a:pt x="808793" y="693415"/>
                </a:cubicBezTo>
                <a:cubicBezTo>
                  <a:pt x="787517" y="693415"/>
                  <a:pt x="770270" y="676168"/>
                  <a:pt x="770270" y="654892"/>
                </a:cubicBezTo>
                <a:cubicBezTo>
                  <a:pt x="770270" y="633616"/>
                  <a:pt x="787517" y="616369"/>
                  <a:pt x="808793" y="616369"/>
                </a:cubicBezTo>
                <a:close/>
                <a:moveTo>
                  <a:pt x="654740" y="616369"/>
                </a:moveTo>
                <a:cubicBezTo>
                  <a:pt x="676016" y="616369"/>
                  <a:pt x="693263" y="633616"/>
                  <a:pt x="693263" y="654892"/>
                </a:cubicBezTo>
                <a:cubicBezTo>
                  <a:pt x="693263" y="676168"/>
                  <a:pt x="676016" y="693415"/>
                  <a:pt x="654740" y="693415"/>
                </a:cubicBezTo>
                <a:cubicBezTo>
                  <a:pt x="633464" y="693415"/>
                  <a:pt x="616217" y="676168"/>
                  <a:pt x="616217" y="654892"/>
                </a:cubicBezTo>
                <a:cubicBezTo>
                  <a:pt x="616217" y="633616"/>
                  <a:pt x="633464" y="616369"/>
                  <a:pt x="654740" y="616369"/>
                </a:cubicBezTo>
                <a:close/>
                <a:moveTo>
                  <a:pt x="500685" y="616369"/>
                </a:moveTo>
                <a:cubicBezTo>
                  <a:pt x="521961" y="616369"/>
                  <a:pt x="539208" y="633616"/>
                  <a:pt x="539208" y="654892"/>
                </a:cubicBezTo>
                <a:cubicBezTo>
                  <a:pt x="539208" y="676168"/>
                  <a:pt x="521961" y="693415"/>
                  <a:pt x="500685" y="693415"/>
                </a:cubicBezTo>
                <a:cubicBezTo>
                  <a:pt x="479409" y="693415"/>
                  <a:pt x="462162" y="676168"/>
                  <a:pt x="462162" y="654892"/>
                </a:cubicBezTo>
                <a:cubicBezTo>
                  <a:pt x="462162" y="633616"/>
                  <a:pt x="479409" y="616369"/>
                  <a:pt x="500685" y="616369"/>
                </a:cubicBezTo>
                <a:close/>
                <a:moveTo>
                  <a:pt x="346631" y="616369"/>
                </a:moveTo>
                <a:cubicBezTo>
                  <a:pt x="367907" y="616369"/>
                  <a:pt x="385154" y="633616"/>
                  <a:pt x="385154" y="654892"/>
                </a:cubicBezTo>
                <a:cubicBezTo>
                  <a:pt x="385154" y="676168"/>
                  <a:pt x="367907" y="693415"/>
                  <a:pt x="346631" y="693415"/>
                </a:cubicBezTo>
                <a:cubicBezTo>
                  <a:pt x="325355" y="693415"/>
                  <a:pt x="308108" y="676168"/>
                  <a:pt x="308108" y="654892"/>
                </a:cubicBezTo>
                <a:cubicBezTo>
                  <a:pt x="308108" y="633616"/>
                  <a:pt x="325355" y="616369"/>
                  <a:pt x="346631" y="616369"/>
                </a:cubicBezTo>
                <a:close/>
                <a:moveTo>
                  <a:pt x="192577" y="616369"/>
                </a:moveTo>
                <a:cubicBezTo>
                  <a:pt x="213853" y="616369"/>
                  <a:pt x="231100" y="633616"/>
                  <a:pt x="231100" y="654892"/>
                </a:cubicBezTo>
                <a:cubicBezTo>
                  <a:pt x="231100" y="676168"/>
                  <a:pt x="213853" y="693415"/>
                  <a:pt x="192577" y="693415"/>
                </a:cubicBezTo>
                <a:cubicBezTo>
                  <a:pt x="171301" y="693415"/>
                  <a:pt x="154054" y="676168"/>
                  <a:pt x="154054" y="654892"/>
                </a:cubicBezTo>
                <a:cubicBezTo>
                  <a:pt x="154054" y="633616"/>
                  <a:pt x="171301" y="616369"/>
                  <a:pt x="192577" y="616369"/>
                </a:cubicBezTo>
                <a:close/>
                <a:moveTo>
                  <a:pt x="38523" y="616369"/>
                </a:moveTo>
                <a:cubicBezTo>
                  <a:pt x="59799" y="616369"/>
                  <a:pt x="77046" y="633616"/>
                  <a:pt x="77046" y="654892"/>
                </a:cubicBezTo>
                <a:cubicBezTo>
                  <a:pt x="77046" y="676168"/>
                  <a:pt x="59799" y="693415"/>
                  <a:pt x="38523" y="693415"/>
                </a:cubicBezTo>
                <a:cubicBezTo>
                  <a:pt x="17247" y="693415"/>
                  <a:pt x="0" y="676168"/>
                  <a:pt x="0" y="654892"/>
                </a:cubicBezTo>
                <a:cubicBezTo>
                  <a:pt x="0" y="633616"/>
                  <a:pt x="17247" y="616369"/>
                  <a:pt x="38523" y="616369"/>
                </a:cubicBezTo>
                <a:close/>
                <a:moveTo>
                  <a:pt x="1579064" y="462277"/>
                </a:moveTo>
                <a:cubicBezTo>
                  <a:pt x="1600340" y="462277"/>
                  <a:pt x="1617587" y="479524"/>
                  <a:pt x="1617587" y="500800"/>
                </a:cubicBezTo>
                <a:cubicBezTo>
                  <a:pt x="1617587" y="522076"/>
                  <a:pt x="1600340" y="539323"/>
                  <a:pt x="1579064" y="539323"/>
                </a:cubicBezTo>
                <a:cubicBezTo>
                  <a:pt x="1557788" y="539323"/>
                  <a:pt x="1540541" y="522076"/>
                  <a:pt x="1540541" y="500800"/>
                </a:cubicBezTo>
                <a:cubicBezTo>
                  <a:pt x="1540541" y="479524"/>
                  <a:pt x="1557788" y="462277"/>
                  <a:pt x="1579064" y="462277"/>
                </a:cubicBezTo>
                <a:close/>
                <a:moveTo>
                  <a:pt x="1425010" y="462277"/>
                </a:moveTo>
                <a:cubicBezTo>
                  <a:pt x="1446286" y="462277"/>
                  <a:pt x="1463533" y="479524"/>
                  <a:pt x="1463533" y="500800"/>
                </a:cubicBezTo>
                <a:cubicBezTo>
                  <a:pt x="1463533" y="522076"/>
                  <a:pt x="1446286" y="539323"/>
                  <a:pt x="1425010" y="539323"/>
                </a:cubicBezTo>
                <a:cubicBezTo>
                  <a:pt x="1403734" y="539323"/>
                  <a:pt x="1386487" y="522076"/>
                  <a:pt x="1386487" y="500800"/>
                </a:cubicBezTo>
                <a:cubicBezTo>
                  <a:pt x="1386487" y="479524"/>
                  <a:pt x="1403734" y="462277"/>
                  <a:pt x="1425010" y="462277"/>
                </a:cubicBezTo>
                <a:close/>
                <a:moveTo>
                  <a:pt x="1270956" y="462277"/>
                </a:moveTo>
                <a:cubicBezTo>
                  <a:pt x="1292232" y="462277"/>
                  <a:pt x="1309479" y="479524"/>
                  <a:pt x="1309479" y="500800"/>
                </a:cubicBezTo>
                <a:cubicBezTo>
                  <a:pt x="1309479" y="522076"/>
                  <a:pt x="1292232" y="539323"/>
                  <a:pt x="1270956" y="539323"/>
                </a:cubicBezTo>
                <a:cubicBezTo>
                  <a:pt x="1249680" y="539323"/>
                  <a:pt x="1232433" y="522076"/>
                  <a:pt x="1232433" y="500800"/>
                </a:cubicBezTo>
                <a:cubicBezTo>
                  <a:pt x="1232433" y="479524"/>
                  <a:pt x="1249680" y="462277"/>
                  <a:pt x="1270956" y="462277"/>
                </a:cubicBezTo>
                <a:close/>
                <a:moveTo>
                  <a:pt x="1116902" y="462277"/>
                </a:moveTo>
                <a:cubicBezTo>
                  <a:pt x="1138178" y="462277"/>
                  <a:pt x="1155425" y="479524"/>
                  <a:pt x="1155425" y="500800"/>
                </a:cubicBezTo>
                <a:cubicBezTo>
                  <a:pt x="1155425" y="522076"/>
                  <a:pt x="1138178" y="539323"/>
                  <a:pt x="1116902" y="539323"/>
                </a:cubicBezTo>
                <a:cubicBezTo>
                  <a:pt x="1095626" y="539323"/>
                  <a:pt x="1078379" y="522076"/>
                  <a:pt x="1078379" y="500800"/>
                </a:cubicBezTo>
                <a:cubicBezTo>
                  <a:pt x="1078379" y="479524"/>
                  <a:pt x="1095626" y="462277"/>
                  <a:pt x="1116902" y="462277"/>
                </a:cubicBezTo>
                <a:close/>
                <a:moveTo>
                  <a:pt x="962847" y="462277"/>
                </a:moveTo>
                <a:cubicBezTo>
                  <a:pt x="984123" y="462277"/>
                  <a:pt x="1001370" y="479524"/>
                  <a:pt x="1001370" y="500800"/>
                </a:cubicBezTo>
                <a:cubicBezTo>
                  <a:pt x="1001370" y="522076"/>
                  <a:pt x="984123" y="539323"/>
                  <a:pt x="962847" y="539323"/>
                </a:cubicBezTo>
                <a:cubicBezTo>
                  <a:pt x="941571" y="539323"/>
                  <a:pt x="924324" y="522076"/>
                  <a:pt x="924324" y="500800"/>
                </a:cubicBezTo>
                <a:cubicBezTo>
                  <a:pt x="924324" y="479524"/>
                  <a:pt x="941571" y="462277"/>
                  <a:pt x="962847" y="462277"/>
                </a:cubicBezTo>
                <a:close/>
                <a:moveTo>
                  <a:pt x="808793" y="462277"/>
                </a:moveTo>
                <a:cubicBezTo>
                  <a:pt x="830069" y="462277"/>
                  <a:pt x="847316" y="479524"/>
                  <a:pt x="847316" y="500800"/>
                </a:cubicBezTo>
                <a:cubicBezTo>
                  <a:pt x="847316" y="522076"/>
                  <a:pt x="830069" y="539323"/>
                  <a:pt x="808793" y="539323"/>
                </a:cubicBezTo>
                <a:cubicBezTo>
                  <a:pt x="787517" y="539323"/>
                  <a:pt x="770270" y="522076"/>
                  <a:pt x="770270" y="500800"/>
                </a:cubicBezTo>
                <a:cubicBezTo>
                  <a:pt x="770270" y="479524"/>
                  <a:pt x="787517" y="462277"/>
                  <a:pt x="808793" y="462277"/>
                </a:cubicBezTo>
                <a:close/>
                <a:moveTo>
                  <a:pt x="654740" y="462277"/>
                </a:moveTo>
                <a:cubicBezTo>
                  <a:pt x="676016" y="462277"/>
                  <a:pt x="693263" y="479524"/>
                  <a:pt x="693263" y="500800"/>
                </a:cubicBezTo>
                <a:cubicBezTo>
                  <a:pt x="693263" y="522076"/>
                  <a:pt x="676016" y="539323"/>
                  <a:pt x="654740" y="539323"/>
                </a:cubicBezTo>
                <a:cubicBezTo>
                  <a:pt x="633464" y="539323"/>
                  <a:pt x="616217" y="522076"/>
                  <a:pt x="616217" y="500800"/>
                </a:cubicBezTo>
                <a:cubicBezTo>
                  <a:pt x="616217" y="479524"/>
                  <a:pt x="633464" y="462277"/>
                  <a:pt x="654740" y="462277"/>
                </a:cubicBezTo>
                <a:close/>
                <a:moveTo>
                  <a:pt x="500685" y="462277"/>
                </a:moveTo>
                <a:cubicBezTo>
                  <a:pt x="521961" y="462277"/>
                  <a:pt x="539208" y="479524"/>
                  <a:pt x="539208" y="500800"/>
                </a:cubicBezTo>
                <a:cubicBezTo>
                  <a:pt x="539208" y="522076"/>
                  <a:pt x="521961" y="539323"/>
                  <a:pt x="500685" y="539323"/>
                </a:cubicBezTo>
                <a:cubicBezTo>
                  <a:pt x="479409" y="539323"/>
                  <a:pt x="462162" y="522076"/>
                  <a:pt x="462162" y="500800"/>
                </a:cubicBezTo>
                <a:cubicBezTo>
                  <a:pt x="462162" y="479524"/>
                  <a:pt x="479409" y="462277"/>
                  <a:pt x="500685" y="462277"/>
                </a:cubicBezTo>
                <a:close/>
                <a:moveTo>
                  <a:pt x="346631" y="462277"/>
                </a:moveTo>
                <a:cubicBezTo>
                  <a:pt x="367907" y="462277"/>
                  <a:pt x="385154" y="479524"/>
                  <a:pt x="385154" y="500800"/>
                </a:cubicBezTo>
                <a:cubicBezTo>
                  <a:pt x="385154" y="522076"/>
                  <a:pt x="367907" y="539323"/>
                  <a:pt x="346631" y="539323"/>
                </a:cubicBezTo>
                <a:cubicBezTo>
                  <a:pt x="325355" y="539323"/>
                  <a:pt x="308108" y="522076"/>
                  <a:pt x="308108" y="500800"/>
                </a:cubicBezTo>
                <a:cubicBezTo>
                  <a:pt x="308108" y="479524"/>
                  <a:pt x="325355" y="462277"/>
                  <a:pt x="346631" y="462277"/>
                </a:cubicBezTo>
                <a:close/>
                <a:moveTo>
                  <a:pt x="192577" y="462277"/>
                </a:moveTo>
                <a:cubicBezTo>
                  <a:pt x="213853" y="462277"/>
                  <a:pt x="231100" y="479524"/>
                  <a:pt x="231100" y="500800"/>
                </a:cubicBezTo>
                <a:cubicBezTo>
                  <a:pt x="231100" y="522076"/>
                  <a:pt x="213853" y="539323"/>
                  <a:pt x="192577" y="539323"/>
                </a:cubicBezTo>
                <a:cubicBezTo>
                  <a:pt x="171301" y="539323"/>
                  <a:pt x="154054" y="522076"/>
                  <a:pt x="154054" y="500800"/>
                </a:cubicBezTo>
                <a:cubicBezTo>
                  <a:pt x="154054" y="479524"/>
                  <a:pt x="171301" y="462277"/>
                  <a:pt x="192577" y="462277"/>
                </a:cubicBezTo>
                <a:close/>
                <a:moveTo>
                  <a:pt x="38523" y="462277"/>
                </a:moveTo>
                <a:cubicBezTo>
                  <a:pt x="59799" y="462277"/>
                  <a:pt x="77046" y="479524"/>
                  <a:pt x="77046" y="500800"/>
                </a:cubicBezTo>
                <a:cubicBezTo>
                  <a:pt x="77046" y="522076"/>
                  <a:pt x="59799" y="539323"/>
                  <a:pt x="38523" y="539323"/>
                </a:cubicBezTo>
                <a:cubicBezTo>
                  <a:pt x="17247" y="539323"/>
                  <a:pt x="0" y="522076"/>
                  <a:pt x="0" y="500800"/>
                </a:cubicBezTo>
                <a:cubicBezTo>
                  <a:pt x="0" y="479524"/>
                  <a:pt x="17247" y="462277"/>
                  <a:pt x="38523" y="462277"/>
                </a:cubicBezTo>
                <a:close/>
                <a:moveTo>
                  <a:pt x="1579064" y="308184"/>
                </a:moveTo>
                <a:cubicBezTo>
                  <a:pt x="1600340" y="308184"/>
                  <a:pt x="1617587" y="325431"/>
                  <a:pt x="1617587" y="346707"/>
                </a:cubicBezTo>
                <a:cubicBezTo>
                  <a:pt x="1617587" y="367983"/>
                  <a:pt x="1600340" y="385230"/>
                  <a:pt x="1579064" y="385230"/>
                </a:cubicBezTo>
                <a:cubicBezTo>
                  <a:pt x="1557788" y="385230"/>
                  <a:pt x="1540541" y="367983"/>
                  <a:pt x="1540541" y="346707"/>
                </a:cubicBezTo>
                <a:cubicBezTo>
                  <a:pt x="1540541" y="325431"/>
                  <a:pt x="1557788" y="308184"/>
                  <a:pt x="1579064" y="308184"/>
                </a:cubicBezTo>
                <a:close/>
                <a:moveTo>
                  <a:pt x="1425010" y="308184"/>
                </a:moveTo>
                <a:cubicBezTo>
                  <a:pt x="1446286" y="308184"/>
                  <a:pt x="1463533" y="325431"/>
                  <a:pt x="1463533" y="346707"/>
                </a:cubicBezTo>
                <a:cubicBezTo>
                  <a:pt x="1463533" y="367983"/>
                  <a:pt x="1446286" y="385230"/>
                  <a:pt x="1425010" y="385230"/>
                </a:cubicBezTo>
                <a:cubicBezTo>
                  <a:pt x="1403734" y="385230"/>
                  <a:pt x="1386487" y="367983"/>
                  <a:pt x="1386487" y="346707"/>
                </a:cubicBezTo>
                <a:cubicBezTo>
                  <a:pt x="1386487" y="325431"/>
                  <a:pt x="1403734" y="308184"/>
                  <a:pt x="1425010" y="308184"/>
                </a:cubicBezTo>
                <a:close/>
                <a:moveTo>
                  <a:pt x="1270956" y="308184"/>
                </a:moveTo>
                <a:cubicBezTo>
                  <a:pt x="1292232" y="308184"/>
                  <a:pt x="1309479" y="325431"/>
                  <a:pt x="1309479" y="346707"/>
                </a:cubicBezTo>
                <a:cubicBezTo>
                  <a:pt x="1309479" y="367983"/>
                  <a:pt x="1292232" y="385230"/>
                  <a:pt x="1270956" y="385230"/>
                </a:cubicBezTo>
                <a:cubicBezTo>
                  <a:pt x="1249680" y="385230"/>
                  <a:pt x="1232433" y="367983"/>
                  <a:pt x="1232433" y="346707"/>
                </a:cubicBezTo>
                <a:cubicBezTo>
                  <a:pt x="1232433" y="325431"/>
                  <a:pt x="1249680" y="308184"/>
                  <a:pt x="1270956" y="308184"/>
                </a:cubicBezTo>
                <a:close/>
                <a:moveTo>
                  <a:pt x="1116902" y="308184"/>
                </a:moveTo>
                <a:cubicBezTo>
                  <a:pt x="1138178" y="308184"/>
                  <a:pt x="1155425" y="325431"/>
                  <a:pt x="1155425" y="346707"/>
                </a:cubicBezTo>
                <a:cubicBezTo>
                  <a:pt x="1155425" y="367983"/>
                  <a:pt x="1138178" y="385230"/>
                  <a:pt x="1116902" y="385230"/>
                </a:cubicBezTo>
                <a:cubicBezTo>
                  <a:pt x="1095626" y="385230"/>
                  <a:pt x="1078379" y="367983"/>
                  <a:pt x="1078379" y="346707"/>
                </a:cubicBezTo>
                <a:cubicBezTo>
                  <a:pt x="1078379" y="325431"/>
                  <a:pt x="1095626" y="308184"/>
                  <a:pt x="1116902" y="308184"/>
                </a:cubicBezTo>
                <a:close/>
                <a:moveTo>
                  <a:pt x="962847" y="308184"/>
                </a:moveTo>
                <a:cubicBezTo>
                  <a:pt x="984123" y="308184"/>
                  <a:pt x="1001370" y="325431"/>
                  <a:pt x="1001370" y="346707"/>
                </a:cubicBezTo>
                <a:cubicBezTo>
                  <a:pt x="1001370" y="367983"/>
                  <a:pt x="984123" y="385230"/>
                  <a:pt x="962847" y="385230"/>
                </a:cubicBezTo>
                <a:cubicBezTo>
                  <a:pt x="941571" y="385230"/>
                  <a:pt x="924324" y="367983"/>
                  <a:pt x="924324" y="346707"/>
                </a:cubicBezTo>
                <a:cubicBezTo>
                  <a:pt x="924324" y="325431"/>
                  <a:pt x="941571" y="308184"/>
                  <a:pt x="962847" y="308184"/>
                </a:cubicBezTo>
                <a:close/>
                <a:moveTo>
                  <a:pt x="808793" y="308184"/>
                </a:moveTo>
                <a:cubicBezTo>
                  <a:pt x="830069" y="308184"/>
                  <a:pt x="847316" y="325431"/>
                  <a:pt x="847316" y="346707"/>
                </a:cubicBezTo>
                <a:cubicBezTo>
                  <a:pt x="847316" y="367983"/>
                  <a:pt x="830069" y="385230"/>
                  <a:pt x="808793" y="385230"/>
                </a:cubicBezTo>
                <a:cubicBezTo>
                  <a:pt x="787517" y="385230"/>
                  <a:pt x="770270" y="367983"/>
                  <a:pt x="770270" y="346707"/>
                </a:cubicBezTo>
                <a:cubicBezTo>
                  <a:pt x="770270" y="325431"/>
                  <a:pt x="787517" y="308184"/>
                  <a:pt x="808793" y="308184"/>
                </a:cubicBezTo>
                <a:close/>
                <a:moveTo>
                  <a:pt x="654740" y="308184"/>
                </a:moveTo>
                <a:cubicBezTo>
                  <a:pt x="676016" y="308184"/>
                  <a:pt x="693263" y="325431"/>
                  <a:pt x="693263" y="346707"/>
                </a:cubicBezTo>
                <a:cubicBezTo>
                  <a:pt x="693263" y="367983"/>
                  <a:pt x="676016" y="385230"/>
                  <a:pt x="654740" y="385230"/>
                </a:cubicBezTo>
                <a:cubicBezTo>
                  <a:pt x="633464" y="385230"/>
                  <a:pt x="616217" y="367983"/>
                  <a:pt x="616217" y="346707"/>
                </a:cubicBezTo>
                <a:cubicBezTo>
                  <a:pt x="616217" y="325431"/>
                  <a:pt x="633464" y="308184"/>
                  <a:pt x="654740" y="308184"/>
                </a:cubicBezTo>
                <a:close/>
                <a:moveTo>
                  <a:pt x="500685" y="308184"/>
                </a:moveTo>
                <a:cubicBezTo>
                  <a:pt x="521961" y="308184"/>
                  <a:pt x="539208" y="325431"/>
                  <a:pt x="539208" y="346707"/>
                </a:cubicBezTo>
                <a:cubicBezTo>
                  <a:pt x="539208" y="367983"/>
                  <a:pt x="521961" y="385230"/>
                  <a:pt x="500685" y="385230"/>
                </a:cubicBezTo>
                <a:cubicBezTo>
                  <a:pt x="479409" y="385230"/>
                  <a:pt x="462162" y="367983"/>
                  <a:pt x="462162" y="346707"/>
                </a:cubicBezTo>
                <a:cubicBezTo>
                  <a:pt x="462162" y="325431"/>
                  <a:pt x="479409" y="308184"/>
                  <a:pt x="500685" y="308184"/>
                </a:cubicBezTo>
                <a:close/>
                <a:moveTo>
                  <a:pt x="346631" y="308184"/>
                </a:moveTo>
                <a:cubicBezTo>
                  <a:pt x="367907" y="308184"/>
                  <a:pt x="385154" y="325431"/>
                  <a:pt x="385154" y="346707"/>
                </a:cubicBezTo>
                <a:cubicBezTo>
                  <a:pt x="385154" y="367983"/>
                  <a:pt x="367907" y="385230"/>
                  <a:pt x="346631" y="385230"/>
                </a:cubicBezTo>
                <a:cubicBezTo>
                  <a:pt x="325355" y="385230"/>
                  <a:pt x="308108" y="367983"/>
                  <a:pt x="308108" y="346707"/>
                </a:cubicBezTo>
                <a:cubicBezTo>
                  <a:pt x="308108" y="325431"/>
                  <a:pt x="325355" y="308184"/>
                  <a:pt x="346631" y="308184"/>
                </a:cubicBezTo>
                <a:close/>
                <a:moveTo>
                  <a:pt x="192577" y="308184"/>
                </a:moveTo>
                <a:cubicBezTo>
                  <a:pt x="213853" y="308184"/>
                  <a:pt x="231100" y="325431"/>
                  <a:pt x="231100" y="346707"/>
                </a:cubicBezTo>
                <a:cubicBezTo>
                  <a:pt x="231100" y="367983"/>
                  <a:pt x="213853" y="385230"/>
                  <a:pt x="192577" y="385230"/>
                </a:cubicBezTo>
                <a:cubicBezTo>
                  <a:pt x="171301" y="385230"/>
                  <a:pt x="154054" y="367983"/>
                  <a:pt x="154054" y="346707"/>
                </a:cubicBezTo>
                <a:cubicBezTo>
                  <a:pt x="154054" y="325431"/>
                  <a:pt x="171301" y="308184"/>
                  <a:pt x="192577" y="308184"/>
                </a:cubicBezTo>
                <a:close/>
                <a:moveTo>
                  <a:pt x="38523" y="308184"/>
                </a:moveTo>
                <a:cubicBezTo>
                  <a:pt x="59799" y="308184"/>
                  <a:pt x="77046" y="325431"/>
                  <a:pt x="77046" y="346707"/>
                </a:cubicBezTo>
                <a:cubicBezTo>
                  <a:pt x="77046" y="367983"/>
                  <a:pt x="59799" y="385230"/>
                  <a:pt x="38523" y="385230"/>
                </a:cubicBezTo>
                <a:cubicBezTo>
                  <a:pt x="17247" y="385230"/>
                  <a:pt x="0" y="367983"/>
                  <a:pt x="0" y="346707"/>
                </a:cubicBezTo>
                <a:cubicBezTo>
                  <a:pt x="0" y="325431"/>
                  <a:pt x="17247" y="308184"/>
                  <a:pt x="38523" y="308184"/>
                </a:cubicBezTo>
                <a:close/>
                <a:moveTo>
                  <a:pt x="1579064" y="154092"/>
                </a:moveTo>
                <a:cubicBezTo>
                  <a:pt x="1600340" y="154092"/>
                  <a:pt x="1617587" y="171339"/>
                  <a:pt x="1617587" y="192615"/>
                </a:cubicBezTo>
                <a:cubicBezTo>
                  <a:pt x="1617587" y="213891"/>
                  <a:pt x="1600340" y="231138"/>
                  <a:pt x="1579064" y="231138"/>
                </a:cubicBezTo>
                <a:cubicBezTo>
                  <a:pt x="1557788" y="231138"/>
                  <a:pt x="1540541" y="213891"/>
                  <a:pt x="1540541" y="192615"/>
                </a:cubicBezTo>
                <a:cubicBezTo>
                  <a:pt x="1540541" y="171339"/>
                  <a:pt x="1557788" y="154092"/>
                  <a:pt x="1579064" y="154092"/>
                </a:cubicBezTo>
                <a:close/>
                <a:moveTo>
                  <a:pt x="1425010" y="154092"/>
                </a:moveTo>
                <a:cubicBezTo>
                  <a:pt x="1446286" y="154092"/>
                  <a:pt x="1463533" y="171339"/>
                  <a:pt x="1463533" y="192615"/>
                </a:cubicBezTo>
                <a:cubicBezTo>
                  <a:pt x="1463533" y="213891"/>
                  <a:pt x="1446286" y="231138"/>
                  <a:pt x="1425010" y="231138"/>
                </a:cubicBezTo>
                <a:cubicBezTo>
                  <a:pt x="1403734" y="231138"/>
                  <a:pt x="1386487" y="213891"/>
                  <a:pt x="1386487" y="192615"/>
                </a:cubicBezTo>
                <a:cubicBezTo>
                  <a:pt x="1386487" y="171339"/>
                  <a:pt x="1403734" y="154092"/>
                  <a:pt x="1425010" y="154092"/>
                </a:cubicBezTo>
                <a:close/>
                <a:moveTo>
                  <a:pt x="1270956" y="154092"/>
                </a:moveTo>
                <a:cubicBezTo>
                  <a:pt x="1292232" y="154092"/>
                  <a:pt x="1309479" y="171339"/>
                  <a:pt x="1309479" y="192615"/>
                </a:cubicBezTo>
                <a:cubicBezTo>
                  <a:pt x="1309479" y="213891"/>
                  <a:pt x="1292232" y="231138"/>
                  <a:pt x="1270956" y="231138"/>
                </a:cubicBezTo>
                <a:cubicBezTo>
                  <a:pt x="1249680" y="231138"/>
                  <a:pt x="1232433" y="213891"/>
                  <a:pt x="1232433" y="192615"/>
                </a:cubicBezTo>
                <a:cubicBezTo>
                  <a:pt x="1232433" y="171339"/>
                  <a:pt x="1249680" y="154092"/>
                  <a:pt x="1270956" y="154092"/>
                </a:cubicBezTo>
                <a:close/>
                <a:moveTo>
                  <a:pt x="1116902" y="154092"/>
                </a:moveTo>
                <a:cubicBezTo>
                  <a:pt x="1138178" y="154092"/>
                  <a:pt x="1155425" y="171339"/>
                  <a:pt x="1155425" y="192615"/>
                </a:cubicBezTo>
                <a:cubicBezTo>
                  <a:pt x="1155425" y="213891"/>
                  <a:pt x="1138178" y="231138"/>
                  <a:pt x="1116902" y="231138"/>
                </a:cubicBezTo>
                <a:cubicBezTo>
                  <a:pt x="1095626" y="231138"/>
                  <a:pt x="1078379" y="213891"/>
                  <a:pt x="1078379" y="192615"/>
                </a:cubicBezTo>
                <a:cubicBezTo>
                  <a:pt x="1078379" y="171339"/>
                  <a:pt x="1095626" y="154092"/>
                  <a:pt x="1116902" y="154092"/>
                </a:cubicBezTo>
                <a:close/>
                <a:moveTo>
                  <a:pt x="962847" y="154092"/>
                </a:moveTo>
                <a:cubicBezTo>
                  <a:pt x="984123" y="154092"/>
                  <a:pt x="1001370" y="171339"/>
                  <a:pt x="1001370" y="192615"/>
                </a:cubicBezTo>
                <a:cubicBezTo>
                  <a:pt x="1001370" y="213891"/>
                  <a:pt x="984123" y="231138"/>
                  <a:pt x="962847" y="231138"/>
                </a:cubicBezTo>
                <a:cubicBezTo>
                  <a:pt x="941571" y="231138"/>
                  <a:pt x="924324" y="213891"/>
                  <a:pt x="924324" y="192615"/>
                </a:cubicBezTo>
                <a:cubicBezTo>
                  <a:pt x="924324" y="171339"/>
                  <a:pt x="941571" y="154092"/>
                  <a:pt x="962847" y="154092"/>
                </a:cubicBezTo>
                <a:close/>
                <a:moveTo>
                  <a:pt x="808793" y="154092"/>
                </a:moveTo>
                <a:cubicBezTo>
                  <a:pt x="830069" y="154092"/>
                  <a:pt x="847316" y="171339"/>
                  <a:pt x="847316" y="192615"/>
                </a:cubicBezTo>
                <a:cubicBezTo>
                  <a:pt x="847316" y="213891"/>
                  <a:pt x="830069" y="231138"/>
                  <a:pt x="808793" y="231138"/>
                </a:cubicBezTo>
                <a:cubicBezTo>
                  <a:pt x="787517" y="231138"/>
                  <a:pt x="770270" y="213891"/>
                  <a:pt x="770270" y="192615"/>
                </a:cubicBezTo>
                <a:cubicBezTo>
                  <a:pt x="770270" y="171339"/>
                  <a:pt x="787517" y="154092"/>
                  <a:pt x="808793" y="154092"/>
                </a:cubicBezTo>
                <a:close/>
                <a:moveTo>
                  <a:pt x="654740" y="154092"/>
                </a:moveTo>
                <a:cubicBezTo>
                  <a:pt x="676016" y="154092"/>
                  <a:pt x="693263" y="171339"/>
                  <a:pt x="693263" y="192615"/>
                </a:cubicBezTo>
                <a:cubicBezTo>
                  <a:pt x="693263" y="213891"/>
                  <a:pt x="676016" y="231138"/>
                  <a:pt x="654740" y="231138"/>
                </a:cubicBezTo>
                <a:cubicBezTo>
                  <a:pt x="633464" y="231138"/>
                  <a:pt x="616217" y="213891"/>
                  <a:pt x="616217" y="192615"/>
                </a:cubicBezTo>
                <a:cubicBezTo>
                  <a:pt x="616217" y="171339"/>
                  <a:pt x="633464" y="154092"/>
                  <a:pt x="654740" y="154092"/>
                </a:cubicBezTo>
                <a:close/>
                <a:moveTo>
                  <a:pt x="500685" y="154092"/>
                </a:moveTo>
                <a:cubicBezTo>
                  <a:pt x="521961" y="154092"/>
                  <a:pt x="539208" y="171339"/>
                  <a:pt x="539208" y="192615"/>
                </a:cubicBezTo>
                <a:cubicBezTo>
                  <a:pt x="539208" y="213891"/>
                  <a:pt x="521961" y="231138"/>
                  <a:pt x="500685" y="231138"/>
                </a:cubicBezTo>
                <a:cubicBezTo>
                  <a:pt x="479409" y="231138"/>
                  <a:pt x="462162" y="213891"/>
                  <a:pt x="462162" y="192615"/>
                </a:cubicBezTo>
                <a:cubicBezTo>
                  <a:pt x="462162" y="171339"/>
                  <a:pt x="479409" y="154092"/>
                  <a:pt x="500685" y="154092"/>
                </a:cubicBezTo>
                <a:close/>
                <a:moveTo>
                  <a:pt x="346631" y="154092"/>
                </a:moveTo>
                <a:cubicBezTo>
                  <a:pt x="367907" y="154092"/>
                  <a:pt x="385154" y="171339"/>
                  <a:pt x="385154" y="192615"/>
                </a:cubicBezTo>
                <a:cubicBezTo>
                  <a:pt x="385154" y="213891"/>
                  <a:pt x="367907" y="231138"/>
                  <a:pt x="346631" y="231138"/>
                </a:cubicBezTo>
                <a:cubicBezTo>
                  <a:pt x="325355" y="231138"/>
                  <a:pt x="308108" y="213891"/>
                  <a:pt x="308108" y="192615"/>
                </a:cubicBezTo>
                <a:cubicBezTo>
                  <a:pt x="308108" y="171339"/>
                  <a:pt x="325355" y="154092"/>
                  <a:pt x="346631" y="154092"/>
                </a:cubicBezTo>
                <a:close/>
                <a:moveTo>
                  <a:pt x="192577" y="154092"/>
                </a:moveTo>
                <a:cubicBezTo>
                  <a:pt x="213853" y="154092"/>
                  <a:pt x="231100" y="171339"/>
                  <a:pt x="231100" y="192615"/>
                </a:cubicBezTo>
                <a:cubicBezTo>
                  <a:pt x="231100" y="213891"/>
                  <a:pt x="213853" y="231138"/>
                  <a:pt x="192577" y="231138"/>
                </a:cubicBezTo>
                <a:cubicBezTo>
                  <a:pt x="171301" y="231138"/>
                  <a:pt x="154054" y="213891"/>
                  <a:pt x="154054" y="192615"/>
                </a:cubicBezTo>
                <a:cubicBezTo>
                  <a:pt x="154054" y="171339"/>
                  <a:pt x="171301" y="154092"/>
                  <a:pt x="192577" y="154092"/>
                </a:cubicBezTo>
                <a:close/>
                <a:moveTo>
                  <a:pt x="38523" y="154092"/>
                </a:moveTo>
                <a:cubicBezTo>
                  <a:pt x="59799" y="154092"/>
                  <a:pt x="77046" y="171339"/>
                  <a:pt x="77046" y="192615"/>
                </a:cubicBezTo>
                <a:cubicBezTo>
                  <a:pt x="77046" y="213891"/>
                  <a:pt x="59799" y="231138"/>
                  <a:pt x="38523" y="231138"/>
                </a:cubicBezTo>
                <a:cubicBezTo>
                  <a:pt x="17247" y="231138"/>
                  <a:pt x="0" y="213891"/>
                  <a:pt x="0" y="192615"/>
                </a:cubicBezTo>
                <a:cubicBezTo>
                  <a:pt x="0" y="171339"/>
                  <a:pt x="17247" y="154092"/>
                  <a:pt x="38523" y="154092"/>
                </a:cubicBezTo>
                <a:close/>
                <a:moveTo>
                  <a:pt x="1579064" y="0"/>
                </a:moveTo>
                <a:cubicBezTo>
                  <a:pt x="1600340" y="0"/>
                  <a:pt x="1617587" y="17247"/>
                  <a:pt x="1617587" y="38523"/>
                </a:cubicBezTo>
                <a:cubicBezTo>
                  <a:pt x="1617587" y="59799"/>
                  <a:pt x="1600340" y="77046"/>
                  <a:pt x="1579064" y="77046"/>
                </a:cubicBezTo>
                <a:cubicBezTo>
                  <a:pt x="1557788" y="77046"/>
                  <a:pt x="1540541" y="59799"/>
                  <a:pt x="1540541" y="38523"/>
                </a:cubicBezTo>
                <a:cubicBezTo>
                  <a:pt x="1540541" y="17247"/>
                  <a:pt x="1557788" y="0"/>
                  <a:pt x="1579064" y="0"/>
                </a:cubicBezTo>
                <a:close/>
                <a:moveTo>
                  <a:pt x="1425010" y="0"/>
                </a:moveTo>
                <a:cubicBezTo>
                  <a:pt x="1446286" y="0"/>
                  <a:pt x="1463533" y="17247"/>
                  <a:pt x="1463533" y="38523"/>
                </a:cubicBezTo>
                <a:cubicBezTo>
                  <a:pt x="1463533" y="59799"/>
                  <a:pt x="1446286" y="77046"/>
                  <a:pt x="1425010" y="77046"/>
                </a:cubicBezTo>
                <a:cubicBezTo>
                  <a:pt x="1403734" y="77046"/>
                  <a:pt x="1386487" y="59799"/>
                  <a:pt x="1386487" y="38523"/>
                </a:cubicBezTo>
                <a:cubicBezTo>
                  <a:pt x="1386487" y="17247"/>
                  <a:pt x="1403734" y="0"/>
                  <a:pt x="1425010" y="0"/>
                </a:cubicBezTo>
                <a:close/>
                <a:moveTo>
                  <a:pt x="1270956" y="0"/>
                </a:moveTo>
                <a:cubicBezTo>
                  <a:pt x="1292232" y="0"/>
                  <a:pt x="1309479" y="17247"/>
                  <a:pt x="1309479" y="38523"/>
                </a:cubicBezTo>
                <a:cubicBezTo>
                  <a:pt x="1309479" y="59799"/>
                  <a:pt x="1292232" y="77046"/>
                  <a:pt x="1270956" y="77046"/>
                </a:cubicBezTo>
                <a:cubicBezTo>
                  <a:pt x="1249680" y="77046"/>
                  <a:pt x="1232433" y="59799"/>
                  <a:pt x="1232433" y="38523"/>
                </a:cubicBezTo>
                <a:cubicBezTo>
                  <a:pt x="1232433" y="17247"/>
                  <a:pt x="1249680" y="0"/>
                  <a:pt x="1270956" y="0"/>
                </a:cubicBezTo>
                <a:close/>
                <a:moveTo>
                  <a:pt x="1116902" y="0"/>
                </a:moveTo>
                <a:cubicBezTo>
                  <a:pt x="1138178" y="0"/>
                  <a:pt x="1155425" y="17247"/>
                  <a:pt x="1155425" y="38523"/>
                </a:cubicBezTo>
                <a:cubicBezTo>
                  <a:pt x="1155425" y="59799"/>
                  <a:pt x="1138178" y="77046"/>
                  <a:pt x="1116902" y="77046"/>
                </a:cubicBezTo>
                <a:cubicBezTo>
                  <a:pt x="1095626" y="77046"/>
                  <a:pt x="1078379" y="59799"/>
                  <a:pt x="1078379" y="38523"/>
                </a:cubicBezTo>
                <a:cubicBezTo>
                  <a:pt x="1078379" y="17247"/>
                  <a:pt x="1095626" y="0"/>
                  <a:pt x="1116902" y="0"/>
                </a:cubicBezTo>
                <a:close/>
                <a:moveTo>
                  <a:pt x="962847" y="0"/>
                </a:moveTo>
                <a:cubicBezTo>
                  <a:pt x="984123" y="0"/>
                  <a:pt x="1001370" y="17247"/>
                  <a:pt x="1001370" y="38523"/>
                </a:cubicBezTo>
                <a:cubicBezTo>
                  <a:pt x="1001370" y="59799"/>
                  <a:pt x="984123" y="77046"/>
                  <a:pt x="962847" y="77046"/>
                </a:cubicBezTo>
                <a:cubicBezTo>
                  <a:pt x="941571" y="77046"/>
                  <a:pt x="924324" y="59799"/>
                  <a:pt x="924324" y="38523"/>
                </a:cubicBezTo>
                <a:cubicBezTo>
                  <a:pt x="924324" y="17247"/>
                  <a:pt x="941571" y="0"/>
                  <a:pt x="962847" y="0"/>
                </a:cubicBezTo>
                <a:close/>
                <a:moveTo>
                  <a:pt x="808793" y="0"/>
                </a:moveTo>
                <a:cubicBezTo>
                  <a:pt x="830069" y="0"/>
                  <a:pt x="847316" y="17247"/>
                  <a:pt x="847316" y="38523"/>
                </a:cubicBezTo>
                <a:cubicBezTo>
                  <a:pt x="847316" y="59799"/>
                  <a:pt x="830069" y="77046"/>
                  <a:pt x="808793" y="77046"/>
                </a:cubicBezTo>
                <a:cubicBezTo>
                  <a:pt x="787517" y="77046"/>
                  <a:pt x="770270" y="59799"/>
                  <a:pt x="770270" y="38523"/>
                </a:cubicBezTo>
                <a:cubicBezTo>
                  <a:pt x="770270" y="17247"/>
                  <a:pt x="787517" y="0"/>
                  <a:pt x="808793" y="0"/>
                </a:cubicBezTo>
                <a:close/>
                <a:moveTo>
                  <a:pt x="654740" y="0"/>
                </a:moveTo>
                <a:cubicBezTo>
                  <a:pt x="676016" y="0"/>
                  <a:pt x="693263" y="17247"/>
                  <a:pt x="693263" y="38523"/>
                </a:cubicBezTo>
                <a:cubicBezTo>
                  <a:pt x="693263" y="59799"/>
                  <a:pt x="676016" y="77046"/>
                  <a:pt x="654740" y="77046"/>
                </a:cubicBezTo>
                <a:cubicBezTo>
                  <a:pt x="633464" y="77046"/>
                  <a:pt x="616217" y="59799"/>
                  <a:pt x="616217" y="38523"/>
                </a:cubicBezTo>
                <a:cubicBezTo>
                  <a:pt x="616217" y="17247"/>
                  <a:pt x="633464" y="0"/>
                  <a:pt x="654740" y="0"/>
                </a:cubicBezTo>
                <a:close/>
                <a:moveTo>
                  <a:pt x="500685" y="0"/>
                </a:moveTo>
                <a:cubicBezTo>
                  <a:pt x="521961" y="0"/>
                  <a:pt x="539208" y="17247"/>
                  <a:pt x="539208" y="38523"/>
                </a:cubicBezTo>
                <a:cubicBezTo>
                  <a:pt x="539208" y="59799"/>
                  <a:pt x="521961" y="77046"/>
                  <a:pt x="500685" y="77046"/>
                </a:cubicBezTo>
                <a:cubicBezTo>
                  <a:pt x="479409" y="77046"/>
                  <a:pt x="462162" y="59799"/>
                  <a:pt x="462162" y="38523"/>
                </a:cubicBezTo>
                <a:cubicBezTo>
                  <a:pt x="462162" y="17247"/>
                  <a:pt x="479409" y="0"/>
                  <a:pt x="500685" y="0"/>
                </a:cubicBezTo>
                <a:close/>
                <a:moveTo>
                  <a:pt x="346631" y="0"/>
                </a:moveTo>
                <a:cubicBezTo>
                  <a:pt x="367907" y="0"/>
                  <a:pt x="385154" y="17247"/>
                  <a:pt x="385154" y="38523"/>
                </a:cubicBezTo>
                <a:cubicBezTo>
                  <a:pt x="385154" y="59799"/>
                  <a:pt x="367907" y="77046"/>
                  <a:pt x="346631" y="77046"/>
                </a:cubicBezTo>
                <a:cubicBezTo>
                  <a:pt x="325355" y="77046"/>
                  <a:pt x="308108" y="59799"/>
                  <a:pt x="308108" y="38523"/>
                </a:cubicBezTo>
                <a:cubicBezTo>
                  <a:pt x="308108" y="17247"/>
                  <a:pt x="325355" y="0"/>
                  <a:pt x="346631" y="0"/>
                </a:cubicBezTo>
                <a:close/>
                <a:moveTo>
                  <a:pt x="192577" y="0"/>
                </a:moveTo>
                <a:cubicBezTo>
                  <a:pt x="213853" y="0"/>
                  <a:pt x="231100" y="17247"/>
                  <a:pt x="231100" y="38523"/>
                </a:cubicBezTo>
                <a:cubicBezTo>
                  <a:pt x="231100" y="59799"/>
                  <a:pt x="213853" y="77046"/>
                  <a:pt x="192577" y="77046"/>
                </a:cubicBezTo>
                <a:cubicBezTo>
                  <a:pt x="171301" y="77046"/>
                  <a:pt x="154054" y="59799"/>
                  <a:pt x="154054" y="38523"/>
                </a:cubicBezTo>
                <a:cubicBezTo>
                  <a:pt x="154054" y="17247"/>
                  <a:pt x="171301" y="0"/>
                  <a:pt x="192577" y="0"/>
                </a:cubicBezTo>
                <a:close/>
                <a:moveTo>
                  <a:pt x="38523" y="0"/>
                </a:moveTo>
                <a:cubicBezTo>
                  <a:pt x="59799" y="0"/>
                  <a:pt x="77046" y="17247"/>
                  <a:pt x="77046" y="38523"/>
                </a:cubicBezTo>
                <a:cubicBezTo>
                  <a:pt x="77046" y="59799"/>
                  <a:pt x="59799" y="77046"/>
                  <a:pt x="38523" y="77046"/>
                </a:cubicBezTo>
                <a:cubicBezTo>
                  <a:pt x="17247" y="77046"/>
                  <a:pt x="0" y="59799"/>
                  <a:pt x="0" y="38523"/>
                </a:cubicBezTo>
                <a:cubicBezTo>
                  <a:pt x="0" y="17247"/>
                  <a:pt x="17247" y="0"/>
                  <a:pt x="3852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769" t="0" r="769" b="0"/>
          <a:stretch>
            <a:fillRect/>
          </a:stretch>
        </p:blipFill>
        <p:spPr>
          <a:xfrm rot="0" flipH="0" flipV="0">
            <a:off x="6919309" y="1913706"/>
            <a:ext cx="4044452" cy="4044452"/>
          </a:xfrm>
          <a:custGeom>
            <a:avLst/>
            <a:gdLst/>
            <a:rect l="l" t="t" r="r" b="b"/>
            <a:pathLst>
              <a:path w="4038600" h="4038600">
                <a:moveTo>
                  <a:pt x="0" y="2022226"/>
                </a:moveTo>
                <a:cubicBezTo>
                  <a:pt x="0" y="905381"/>
                  <a:pt x="905381" y="0"/>
                  <a:pt x="2022226" y="0"/>
                </a:cubicBezTo>
                <a:cubicBezTo>
                  <a:pt x="3139071" y="0"/>
                  <a:pt x="4044452" y="905381"/>
                  <a:pt x="4044452" y="2022226"/>
                </a:cubicBezTo>
                <a:cubicBezTo>
                  <a:pt x="4044452" y="3139071"/>
                  <a:pt x="3139071" y="4044452"/>
                  <a:pt x="2022226" y="4044452"/>
                </a:cubicBezTo>
                <a:cubicBezTo>
                  <a:pt x="905381" y="4044452"/>
                  <a:pt x="0" y="3139071"/>
                  <a:pt x="0" y="202222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0" flipV="0">
            <a:off x="5661472" y="5507736"/>
            <a:ext cx="1021660" cy="535281"/>
          </a:xfrm>
          <a:custGeom>
            <a:avLst/>
            <a:gdLst>
              <a:gd name="connsiteX0" fmla="*/ 997329 w 1021660"/>
              <a:gd name="connsiteY0" fmla="*/ 486619 h 535281"/>
              <a:gd name="connsiteX1" fmla="*/ 1021660 w 1021660"/>
              <a:gd name="connsiteY1" fmla="*/ 510950 h 535281"/>
              <a:gd name="connsiteX2" fmla="*/ 997329 w 1021660"/>
              <a:gd name="connsiteY2" fmla="*/ 535281 h 535281"/>
              <a:gd name="connsiteX3" fmla="*/ 972998 w 1021660"/>
              <a:gd name="connsiteY3" fmla="*/ 510950 h 535281"/>
              <a:gd name="connsiteX4" fmla="*/ 997329 w 1021660"/>
              <a:gd name="connsiteY4" fmla="*/ 486619 h 535281"/>
              <a:gd name="connsiteX5" fmla="*/ 900030 w 1021660"/>
              <a:gd name="connsiteY5" fmla="*/ 486619 h 535281"/>
              <a:gd name="connsiteX6" fmla="*/ 924361 w 1021660"/>
              <a:gd name="connsiteY6" fmla="*/ 510950 h 535281"/>
              <a:gd name="connsiteX7" fmla="*/ 900030 w 1021660"/>
              <a:gd name="connsiteY7" fmla="*/ 535281 h 535281"/>
              <a:gd name="connsiteX8" fmla="*/ 875699 w 1021660"/>
              <a:gd name="connsiteY8" fmla="*/ 510950 h 535281"/>
              <a:gd name="connsiteX9" fmla="*/ 900030 w 1021660"/>
              <a:gd name="connsiteY9" fmla="*/ 486619 h 535281"/>
              <a:gd name="connsiteX10" fmla="*/ 802729 w 1021660"/>
              <a:gd name="connsiteY10" fmla="*/ 486619 h 535281"/>
              <a:gd name="connsiteX11" fmla="*/ 827060 w 1021660"/>
              <a:gd name="connsiteY11" fmla="*/ 510950 h 535281"/>
              <a:gd name="connsiteX12" fmla="*/ 802729 w 1021660"/>
              <a:gd name="connsiteY12" fmla="*/ 535281 h 535281"/>
              <a:gd name="connsiteX13" fmla="*/ 778398 w 1021660"/>
              <a:gd name="connsiteY13" fmla="*/ 510950 h 535281"/>
              <a:gd name="connsiteX14" fmla="*/ 802729 w 1021660"/>
              <a:gd name="connsiteY14" fmla="*/ 486619 h 535281"/>
              <a:gd name="connsiteX15" fmla="*/ 705430 w 1021660"/>
              <a:gd name="connsiteY15" fmla="*/ 486619 h 535281"/>
              <a:gd name="connsiteX16" fmla="*/ 729761 w 1021660"/>
              <a:gd name="connsiteY16" fmla="*/ 510950 h 535281"/>
              <a:gd name="connsiteX17" fmla="*/ 705430 w 1021660"/>
              <a:gd name="connsiteY17" fmla="*/ 535281 h 535281"/>
              <a:gd name="connsiteX18" fmla="*/ 681099 w 1021660"/>
              <a:gd name="connsiteY18" fmla="*/ 510950 h 535281"/>
              <a:gd name="connsiteX19" fmla="*/ 705430 w 1021660"/>
              <a:gd name="connsiteY19" fmla="*/ 486619 h 535281"/>
              <a:gd name="connsiteX20" fmla="*/ 608130 w 1021660"/>
              <a:gd name="connsiteY20" fmla="*/ 486619 h 535281"/>
              <a:gd name="connsiteX21" fmla="*/ 632461 w 1021660"/>
              <a:gd name="connsiteY21" fmla="*/ 510950 h 535281"/>
              <a:gd name="connsiteX22" fmla="*/ 608130 w 1021660"/>
              <a:gd name="connsiteY22" fmla="*/ 535281 h 535281"/>
              <a:gd name="connsiteX23" fmla="*/ 583799 w 1021660"/>
              <a:gd name="connsiteY23" fmla="*/ 510950 h 535281"/>
              <a:gd name="connsiteX24" fmla="*/ 608130 w 1021660"/>
              <a:gd name="connsiteY24" fmla="*/ 486619 h 535281"/>
              <a:gd name="connsiteX25" fmla="*/ 510830 w 1021660"/>
              <a:gd name="connsiteY25" fmla="*/ 486619 h 535281"/>
              <a:gd name="connsiteX26" fmla="*/ 535161 w 1021660"/>
              <a:gd name="connsiteY26" fmla="*/ 510950 h 535281"/>
              <a:gd name="connsiteX27" fmla="*/ 510830 w 1021660"/>
              <a:gd name="connsiteY27" fmla="*/ 535281 h 535281"/>
              <a:gd name="connsiteX28" fmla="*/ 486499 w 1021660"/>
              <a:gd name="connsiteY28" fmla="*/ 510950 h 535281"/>
              <a:gd name="connsiteX29" fmla="*/ 510830 w 1021660"/>
              <a:gd name="connsiteY29" fmla="*/ 486619 h 535281"/>
              <a:gd name="connsiteX30" fmla="*/ 413530 w 1021660"/>
              <a:gd name="connsiteY30" fmla="*/ 486619 h 535281"/>
              <a:gd name="connsiteX31" fmla="*/ 437861 w 1021660"/>
              <a:gd name="connsiteY31" fmla="*/ 510950 h 535281"/>
              <a:gd name="connsiteX32" fmla="*/ 413530 w 1021660"/>
              <a:gd name="connsiteY32" fmla="*/ 535281 h 535281"/>
              <a:gd name="connsiteX33" fmla="*/ 389199 w 1021660"/>
              <a:gd name="connsiteY33" fmla="*/ 510950 h 535281"/>
              <a:gd name="connsiteX34" fmla="*/ 413530 w 1021660"/>
              <a:gd name="connsiteY34" fmla="*/ 486619 h 535281"/>
              <a:gd name="connsiteX35" fmla="*/ 316230 w 1021660"/>
              <a:gd name="connsiteY35" fmla="*/ 486619 h 535281"/>
              <a:gd name="connsiteX36" fmla="*/ 340561 w 1021660"/>
              <a:gd name="connsiteY36" fmla="*/ 510950 h 535281"/>
              <a:gd name="connsiteX37" fmla="*/ 316230 w 1021660"/>
              <a:gd name="connsiteY37" fmla="*/ 535281 h 535281"/>
              <a:gd name="connsiteX38" fmla="*/ 291899 w 1021660"/>
              <a:gd name="connsiteY38" fmla="*/ 510950 h 535281"/>
              <a:gd name="connsiteX39" fmla="*/ 316230 w 1021660"/>
              <a:gd name="connsiteY39" fmla="*/ 486619 h 535281"/>
              <a:gd name="connsiteX40" fmla="*/ 218931 w 1021660"/>
              <a:gd name="connsiteY40" fmla="*/ 486619 h 535281"/>
              <a:gd name="connsiteX41" fmla="*/ 243262 w 1021660"/>
              <a:gd name="connsiteY41" fmla="*/ 510950 h 535281"/>
              <a:gd name="connsiteX42" fmla="*/ 218931 w 1021660"/>
              <a:gd name="connsiteY42" fmla="*/ 535281 h 535281"/>
              <a:gd name="connsiteX43" fmla="*/ 194600 w 1021660"/>
              <a:gd name="connsiteY43" fmla="*/ 510950 h 535281"/>
              <a:gd name="connsiteX44" fmla="*/ 218931 w 1021660"/>
              <a:gd name="connsiteY44" fmla="*/ 486619 h 535281"/>
              <a:gd name="connsiteX45" fmla="*/ 121631 w 1021660"/>
              <a:gd name="connsiteY45" fmla="*/ 486619 h 535281"/>
              <a:gd name="connsiteX46" fmla="*/ 145962 w 1021660"/>
              <a:gd name="connsiteY46" fmla="*/ 510950 h 535281"/>
              <a:gd name="connsiteX47" fmla="*/ 121631 w 1021660"/>
              <a:gd name="connsiteY47" fmla="*/ 535281 h 535281"/>
              <a:gd name="connsiteX48" fmla="*/ 97300 w 1021660"/>
              <a:gd name="connsiteY48" fmla="*/ 510950 h 535281"/>
              <a:gd name="connsiteX49" fmla="*/ 121631 w 1021660"/>
              <a:gd name="connsiteY49" fmla="*/ 486619 h 535281"/>
              <a:gd name="connsiteX50" fmla="*/ 24331 w 1021660"/>
              <a:gd name="connsiteY50" fmla="*/ 486619 h 535281"/>
              <a:gd name="connsiteX51" fmla="*/ 48662 w 1021660"/>
              <a:gd name="connsiteY51" fmla="*/ 510950 h 535281"/>
              <a:gd name="connsiteX52" fmla="*/ 24331 w 1021660"/>
              <a:gd name="connsiteY52" fmla="*/ 535281 h 535281"/>
              <a:gd name="connsiteX53" fmla="*/ 0 w 1021660"/>
              <a:gd name="connsiteY53" fmla="*/ 510950 h 535281"/>
              <a:gd name="connsiteX54" fmla="*/ 24331 w 1021660"/>
              <a:gd name="connsiteY54" fmla="*/ 486619 h 535281"/>
              <a:gd name="connsiteX55" fmla="*/ 997329 w 1021660"/>
              <a:gd name="connsiteY55" fmla="*/ 389295 h 535281"/>
              <a:gd name="connsiteX56" fmla="*/ 1021660 w 1021660"/>
              <a:gd name="connsiteY56" fmla="*/ 413626 h 535281"/>
              <a:gd name="connsiteX57" fmla="*/ 997329 w 1021660"/>
              <a:gd name="connsiteY57" fmla="*/ 437957 h 535281"/>
              <a:gd name="connsiteX58" fmla="*/ 972998 w 1021660"/>
              <a:gd name="connsiteY58" fmla="*/ 413626 h 535281"/>
              <a:gd name="connsiteX59" fmla="*/ 997329 w 1021660"/>
              <a:gd name="connsiteY59" fmla="*/ 389295 h 535281"/>
              <a:gd name="connsiteX60" fmla="*/ 900030 w 1021660"/>
              <a:gd name="connsiteY60" fmla="*/ 389295 h 535281"/>
              <a:gd name="connsiteX61" fmla="*/ 924361 w 1021660"/>
              <a:gd name="connsiteY61" fmla="*/ 413626 h 535281"/>
              <a:gd name="connsiteX62" fmla="*/ 900030 w 1021660"/>
              <a:gd name="connsiteY62" fmla="*/ 437957 h 535281"/>
              <a:gd name="connsiteX63" fmla="*/ 875699 w 1021660"/>
              <a:gd name="connsiteY63" fmla="*/ 413626 h 535281"/>
              <a:gd name="connsiteX64" fmla="*/ 900030 w 1021660"/>
              <a:gd name="connsiteY64" fmla="*/ 389295 h 535281"/>
              <a:gd name="connsiteX65" fmla="*/ 802729 w 1021660"/>
              <a:gd name="connsiteY65" fmla="*/ 389295 h 535281"/>
              <a:gd name="connsiteX66" fmla="*/ 827060 w 1021660"/>
              <a:gd name="connsiteY66" fmla="*/ 413626 h 535281"/>
              <a:gd name="connsiteX67" fmla="*/ 802729 w 1021660"/>
              <a:gd name="connsiteY67" fmla="*/ 437957 h 535281"/>
              <a:gd name="connsiteX68" fmla="*/ 778398 w 1021660"/>
              <a:gd name="connsiteY68" fmla="*/ 413626 h 535281"/>
              <a:gd name="connsiteX69" fmla="*/ 802729 w 1021660"/>
              <a:gd name="connsiteY69" fmla="*/ 389295 h 535281"/>
              <a:gd name="connsiteX70" fmla="*/ 705430 w 1021660"/>
              <a:gd name="connsiteY70" fmla="*/ 389295 h 535281"/>
              <a:gd name="connsiteX71" fmla="*/ 729761 w 1021660"/>
              <a:gd name="connsiteY71" fmla="*/ 413626 h 535281"/>
              <a:gd name="connsiteX72" fmla="*/ 705430 w 1021660"/>
              <a:gd name="connsiteY72" fmla="*/ 437957 h 535281"/>
              <a:gd name="connsiteX73" fmla="*/ 681099 w 1021660"/>
              <a:gd name="connsiteY73" fmla="*/ 413626 h 535281"/>
              <a:gd name="connsiteX74" fmla="*/ 705430 w 1021660"/>
              <a:gd name="connsiteY74" fmla="*/ 389295 h 535281"/>
              <a:gd name="connsiteX75" fmla="*/ 608130 w 1021660"/>
              <a:gd name="connsiteY75" fmla="*/ 389295 h 535281"/>
              <a:gd name="connsiteX76" fmla="*/ 632461 w 1021660"/>
              <a:gd name="connsiteY76" fmla="*/ 413626 h 535281"/>
              <a:gd name="connsiteX77" fmla="*/ 608130 w 1021660"/>
              <a:gd name="connsiteY77" fmla="*/ 437957 h 535281"/>
              <a:gd name="connsiteX78" fmla="*/ 583799 w 1021660"/>
              <a:gd name="connsiteY78" fmla="*/ 413626 h 535281"/>
              <a:gd name="connsiteX79" fmla="*/ 608130 w 1021660"/>
              <a:gd name="connsiteY79" fmla="*/ 389295 h 535281"/>
              <a:gd name="connsiteX80" fmla="*/ 510830 w 1021660"/>
              <a:gd name="connsiteY80" fmla="*/ 389295 h 535281"/>
              <a:gd name="connsiteX81" fmla="*/ 535161 w 1021660"/>
              <a:gd name="connsiteY81" fmla="*/ 413626 h 535281"/>
              <a:gd name="connsiteX82" fmla="*/ 510830 w 1021660"/>
              <a:gd name="connsiteY82" fmla="*/ 437957 h 535281"/>
              <a:gd name="connsiteX83" fmla="*/ 486499 w 1021660"/>
              <a:gd name="connsiteY83" fmla="*/ 413626 h 535281"/>
              <a:gd name="connsiteX84" fmla="*/ 510830 w 1021660"/>
              <a:gd name="connsiteY84" fmla="*/ 389295 h 535281"/>
              <a:gd name="connsiteX85" fmla="*/ 413530 w 1021660"/>
              <a:gd name="connsiteY85" fmla="*/ 389295 h 535281"/>
              <a:gd name="connsiteX86" fmla="*/ 437861 w 1021660"/>
              <a:gd name="connsiteY86" fmla="*/ 413626 h 535281"/>
              <a:gd name="connsiteX87" fmla="*/ 413530 w 1021660"/>
              <a:gd name="connsiteY87" fmla="*/ 437957 h 535281"/>
              <a:gd name="connsiteX88" fmla="*/ 389199 w 1021660"/>
              <a:gd name="connsiteY88" fmla="*/ 413626 h 535281"/>
              <a:gd name="connsiteX89" fmla="*/ 413530 w 1021660"/>
              <a:gd name="connsiteY89" fmla="*/ 389295 h 535281"/>
              <a:gd name="connsiteX90" fmla="*/ 316230 w 1021660"/>
              <a:gd name="connsiteY90" fmla="*/ 389295 h 535281"/>
              <a:gd name="connsiteX91" fmla="*/ 340561 w 1021660"/>
              <a:gd name="connsiteY91" fmla="*/ 413626 h 535281"/>
              <a:gd name="connsiteX92" fmla="*/ 316230 w 1021660"/>
              <a:gd name="connsiteY92" fmla="*/ 437957 h 535281"/>
              <a:gd name="connsiteX93" fmla="*/ 291899 w 1021660"/>
              <a:gd name="connsiteY93" fmla="*/ 413626 h 535281"/>
              <a:gd name="connsiteX94" fmla="*/ 316230 w 1021660"/>
              <a:gd name="connsiteY94" fmla="*/ 389295 h 535281"/>
              <a:gd name="connsiteX95" fmla="*/ 218931 w 1021660"/>
              <a:gd name="connsiteY95" fmla="*/ 389295 h 535281"/>
              <a:gd name="connsiteX96" fmla="*/ 243262 w 1021660"/>
              <a:gd name="connsiteY96" fmla="*/ 413626 h 535281"/>
              <a:gd name="connsiteX97" fmla="*/ 218931 w 1021660"/>
              <a:gd name="connsiteY97" fmla="*/ 437957 h 535281"/>
              <a:gd name="connsiteX98" fmla="*/ 194600 w 1021660"/>
              <a:gd name="connsiteY98" fmla="*/ 413626 h 535281"/>
              <a:gd name="connsiteX99" fmla="*/ 218931 w 1021660"/>
              <a:gd name="connsiteY99" fmla="*/ 389295 h 535281"/>
              <a:gd name="connsiteX100" fmla="*/ 121631 w 1021660"/>
              <a:gd name="connsiteY100" fmla="*/ 389295 h 535281"/>
              <a:gd name="connsiteX101" fmla="*/ 145962 w 1021660"/>
              <a:gd name="connsiteY101" fmla="*/ 413626 h 535281"/>
              <a:gd name="connsiteX102" fmla="*/ 121631 w 1021660"/>
              <a:gd name="connsiteY102" fmla="*/ 437957 h 535281"/>
              <a:gd name="connsiteX103" fmla="*/ 97300 w 1021660"/>
              <a:gd name="connsiteY103" fmla="*/ 413626 h 535281"/>
              <a:gd name="connsiteX104" fmla="*/ 121631 w 1021660"/>
              <a:gd name="connsiteY104" fmla="*/ 389295 h 535281"/>
              <a:gd name="connsiteX105" fmla="*/ 24331 w 1021660"/>
              <a:gd name="connsiteY105" fmla="*/ 389295 h 535281"/>
              <a:gd name="connsiteX106" fmla="*/ 48662 w 1021660"/>
              <a:gd name="connsiteY106" fmla="*/ 413626 h 535281"/>
              <a:gd name="connsiteX107" fmla="*/ 24331 w 1021660"/>
              <a:gd name="connsiteY107" fmla="*/ 437957 h 535281"/>
              <a:gd name="connsiteX108" fmla="*/ 0 w 1021660"/>
              <a:gd name="connsiteY108" fmla="*/ 413626 h 535281"/>
              <a:gd name="connsiteX109" fmla="*/ 24331 w 1021660"/>
              <a:gd name="connsiteY109" fmla="*/ 389295 h 535281"/>
              <a:gd name="connsiteX110" fmla="*/ 997329 w 1021660"/>
              <a:gd name="connsiteY110" fmla="*/ 291971 h 535281"/>
              <a:gd name="connsiteX111" fmla="*/ 1021660 w 1021660"/>
              <a:gd name="connsiteY111" fmla="*/ 316302 h 535281"/>
              <a:gd name="connsiteX112" fmla="*/ 997329 w 1021660"/>
              <a:gd name="connsiteY112" fmla="*/ 340633 h 535281"/>
              <a:gd name="connsiteX113" fmla="*/ 972998 w 1021660"/>
              <a:gd name="connsiteY113" fmla="*/ 316302 h 535281"/>
              <a:gd name="connsiteX114" fmla="*/ 997329 w 1021660"/>
              <a:gd name="connsiteY114" fmla="*/ 291971 h 535281"/>
              <a:gd name="connsiteX115" fmla="*/ 900030 w 1021660"/>
              <a:gd name="connsiteY115" fmla="*/ 291971 h 535281"/>
              <a:gd name="connsiteX116" fmla="*/ 924361 w 1021660"/>
              <a:gd name="connsiteY116" fmla="*/ 316302 h 535281"/>
              <a:gd name="connsiteX117" fmla="*/ 900030 w 1021660"/>
              <a:gd name="connsiteY117" fmla="*/ 340633 h 535281"/>
              <a:gd name="connsiteX118" fmla="*/ 875699 w 1021660"/>
              <a:gd name="connsiteY118" fmla="*/ 316302 h 535281"/>
              <a:gd name="connsiteX119" fmla="*/ 900030 w 1021660"/>
              <a:gd name="connsiteY119" fmla="*/ 291971 h 535281"/>
              <a:gd name="connsiteX120" fmla="*/ 802729 w 1021660"/>
              <a:gd name="connsiteY120" fmla="*/ 291971 h 535281"/>
              <a:gd name="connsiteX121" fmla="*/ 827060 w 1021660"/>
              <a:gd name="connsiteY121" fmla="*/ 316302 h 535281"/>
              <a:gd name="connsiteX122" fmla="*/ 802729 w 1021660"/>
              <a:gd name="connsiteY122" fmla="*/ 340633 h 535281"/>
              <a:gd name="connsiteX123" fmla="*/ 778398 w 1021660"/>
              <a:gd name="connsiteY123" fmla="*/ 316302 h 535281"/>
              <a:gd name="connsiteX124" fmla="*/ 802729 w 1021660"/>
              <a:gd name="connsiteY124" fmla="*/ 291971 h 535281"/>
              <a:gd name="connsiteX125" fmla="*/ 705430 w 1021660"/>
              <a:gd name="connsiteY125" fmla="*/ 291971 h 535281"/>
              <a:gd name="connsiteX126" fmla="*/ 729761 w 1021660"/>
              <a:gd name="connsiteY126" fmla="*/ 316302 h 535281"/>
              <a:gd name="connsiteX127" fmla="*/ 705430 w 1021660"/>
              <a:gd name="connsiteY127" fmla="*/ 340633 h 535281"/>
              <a:gd name="connsiteX128" fmla="*/ 681099 w 1021660"/>
              <a:gd name="connsiteY128" fmla="*/ 316302 h 535281"/>
              <a:gd name="connsiteX129" fmla="*/ 705430 w 1021660"/>
              <a:gd name="connsiteY129" fmla="*/ 291971 h 535281"/>
              <a:gd name="connsiteX130" fmla="*/ 608130 w 1021660"/>
              <a:gd name="connsiteY130" fmla="*/ 291971 h 535281"/>
              <a:gd name="connsiteX131" fmla="*/ 632461 w 1021660"/>
              <a:gd name="connsiteY131" fmla="*/ 316302 h 535281"/>
              <a:gd name="connsiteX132" fmla="*/ 608130 w 1021660"/>
              <a:gd name="connsiteY132" fmla="*/ 340633 h 535281"/>
              <a:gd name="connsiteX133" fmla="*/ 583799 w 1021660"/>
              <a:gd name="connsiteY133" fmla="*/ 316302 h 535281"/>
              <a:gd name="connsiteX134" fmla="*/ 608130 w 1021660"/>
              <a:gd name="connsiteY134" fmla="*/ 291971 h 535281"/>
              <a:gd name="connsiteX135" fmla="*/ 510830 w 1021660"/>
              <a:gd name="connsiteY135" fmla="*/ 291971 h 535281"/>
              <a:gd name="connsiteX136" fmla="*/ 535161 w 1021660"/>
              <a:gd name="connsiteY136" fmla="*/ 316302 h 535281"/>
              <a:gd name="connsiteX137" fmla="*/ 510830 w 1021660"/>
              <a:gd name="connsiteY137" fmla="*/ 340633 h 535281"/>
              <a:gd name="connsiteX138" fmla="*/ 486499 w 1021660"/>
              <a:gd name="connsiteY138" fmla="*/ 316302 h 535281"/>
              <a:gd name="connsiteX139" fmla="*/ 510830 w 1021660"/>
              <a:gd name="connsiteY139" fmla="*/ 291971 h 535281"/>
              <a:gd name="connsiteX140" fmla="*/ 413530 w 1021660"/>
              <a:gd name="connsiteY140" fmla="*/ 291971 h 535281"/>
              <a:gd name="connsiteX141" fmla="*/ 437861 w 1021660"/>
              <a:gd name="connsiteY141" fmla="*/ 316302 h 535281"/>
              <a:gd name="connsiteX142" fmla="*/ 413530 w 1021660"/>
              <a:gd name="connsiteY142" fmla="*/ 340633 h 535281"/>
              <a:gd name="connsiteX143" fmla="*/ 389199 w 1021660"/>
              <a:gd name="connsiteY143" fmla="*/ 316302 h 535281"/>
              <a:gd name="connsiteX144" fmla="*/ 413530 w 1021660"/>
              <a:gd name="connsiteY144" fmla="*/ 291971 h 535281"/>
              <a:gd name="connsiteX145" fmla="*/ 316230 w 1021660"/>
              <a:gd name="connsiteY145" fmla="*/ 291971 h 535281"/>
              <a:gd name="connsiteX146" fmla="*/ 340561 w 1021660"/>
              <a:gd name="connsiteY146" fmla="*/ 316302 h 535281"/>
              <a:gd name="connsiteX147" fmla="*/ 316230 w 1021660"/>
              <a:gd name="connsiteY147" fmla="*/ 340633 h 535281"/>
              <a:gd name="connsiteX148" fmla="*/ 291899 w 1021660"/>
              <a:gd name="connsiteY148" fmla="*/ 316302 h 535281"/>
              <a:gd name="connsiteX149" fmla="*/ 316230 w 1021660"/>
              <a:gd name="connsiteY149" fmla="*/ 291971 h 535281"/>
              <a:gd name="connsiteX150" fmla="*/ 218931 w 1021660"/>
              <a:gd name="connsiteY150" fmla="*/ 291971 h 535281"/>
              <a:gd name="connsiteX151" fmla="*/ 243262 w 1021660"/>
              <a:gd name="connsiteY151" fmla="*/ 316302 h 535281"/>
              <a:gd name="connsiteX152" fmla="*/ 218931 w 1021660"/>
              <a:gd name="connsiteY152" fmla="*/ 340633 h 535281"/>
              <a:gd name="connsiteX153" fmla="*/ 194600 w 1021660"/>
              <a:gd name="connsiteY153" fmla="*/ 316302 h 535281"/>
              <a:gd name="connsiteX154" fmla="*/ 218931 w 1021660"/>
              <a:gd name="connsiteY154" fmla="*/ 291971 h 535281"/>
              <a:gd name="connsiteX155" fmla="*/ 121631 w 1021660"/>
              <a:gd name="connsiteY155" fmla="*/ 291971 h 535281"/>
              <a:gd name="connsiteX156" fmla="*/ 145962 w 1021660"/>
              <a:gd name="connsiteY156" fmla="*/ 316302 h 535281"/>
              <a:gd name="connsiteX157" fmla="*/ 121631 w 1021660"/>
              <a:gd name="connsiteY157" fmla="*/ 340633 h 535281"/>
              <a:gd name="connsiteX158" fmla="*/ 97300 w 1021660"/>
              <a:gd name="connsiteY158" fmla="*/ 316302 h 535281"/>
              <a:gd name="connsiteX159" fmla="*/ 121631 w 1021660"/>
              <a:gd name="connsiteY159" fmla="*/ 291971 h 535281"/>
              <a:gd name="connsiteX160" fmla="*/ 24331 w 1021660"/>
              <a:gd name="connsiteY160" fmla="*/ 291971 h 535281"/>
              <a:gd name="connsiteX161" fmla="*/ 48662 w 1021660"/>
              <a:gd name="connsiteY161" fmla="*/ 316302 h 535281"/>
              <a:gd name="connsiteX162" fmla="*/ 24331 w 1021660"/>
              <a:gd name="connsiteY162" fmla="*/ 340633 h 535281"/>
              <a:gd name="connsiteX163" fmla="*/ 0 w 1021660"/>
              <a:gd name="connsiteY163" fmla="*/ 316302 h 535281"/>
              <a:gd name="connsiteX164" fmla="*/ 24331 w 1021660"/>
              <a:gd name="connsiteY164" fmla="*/ 291971 h 535281"/>
              <a:gd name="connsiteX165" fmla="*/ 997329 w 1021660"/>
              <a:gd name="connsiteY165" fmla="*/ 194648 h 535281"/>
              <a:gd name="connsiteX166" fmla="*/ 1021660 w 1021660"/>
              <a:gd name="connsiteY166" fmla="*/ 218979 h 535281"/>
              <a:gd name="connsiteX167" fmla="*/ 997329 w 1021660"/>
              <a:gd name="connsiteY167" fmla="*/ 243310 h 535281"/>
              <a:gd name="connsiteX168" fmla="*/ 972998 w 1021660"/>
              <a:gd name="connsiteY168" fmla="*/ 218979 h 535281"/>
              <a:gd name="connsiteX169" fmla="*/ 997329 w 1021660"/>
              <a:gd name="connsiteY169" fmla="*/ 194648 h 535281"/>
              <a:gd name="connsiteX170" fmla="*/ 900030 w 1021660"/>
              <a:gd name="connsiteY170" fmla="*/ 194648 h 535281"/>
              <a:gd name="connsiteX171" fmla="*/ 924361 w 1021660"/>
              <a:gd name="connsiteY171" fmla="*/ 218979 h 535281"/>
              <a:gd name="connsiteX172" fmla="*/ 900030 w 1021660"/>
              <a:gd name="connsiteY172" fmla="*/ 243310 h 535281"/>
              <a:gd name="connsiteX173" fmla="*/ 875699 w 1021660"/>
              <a:gd name="connsiteY173" fmla="*/ 218979 h 535281"/>
              <a:gd name="connsiteX174" fmla="*/ 900030 w 1021660"/>
              <a:gd name="connsiteY174" fmla="*/ 194648 h 535281"/>
              <a:gd name="connsiteX175" fmla="*/ 802729 w 1021660"/>
              <a:gd name="connsiteY175" fmla="*/ 194648 h 535281"/>
              <a:gd name="connsiteX176" fmla="*/ 827060 w 1021660"/>
              <a:gd name="connsiteY176" fmla="*/ 218979 h 535281"/>
              <a:gd name="connsiteX177" fmla="*/ 802729 w 1021660"/>
              <a:gd name="connsiteY177" fmla="*/ 243310 h 535281"/>
              <a:gd name="connsiteX178" fmla="*/ 778398 w 1021660"/>
              <a:gd name="connsiteY178" fmla="*/ 218979 h 535281"/>
              <a:gd name="connsiteX179" fmla="*/ 802729 w 1021660"/>
              <a:gd name="connsiteY179" fmla="*/ 194648 h 535281"/>
              <a:gd name="connsiteX180" fmla="*/ 705430 w 1021660"/>
              <a:gd name="connsiteY180" fmla="*/ 194648 h 535281"/>
              <a:gd name="connsiteX181" fmla="*/ 729761 w 1021660"/>
              <a:gd name="connsiteY181" fmla="*/ 218979 h 535281"/>
              <a:gd name="connsiteX182" fmla="*/ 705430 w 1021660"/>
              <a:gd name="connsiteY182" fmla="*/ 243310 h 535281"/>
              <a:gd name="connsiteX183" fmla="*/ 681099 w 1021660"/>
              <a:gd name="connsiteY183" fmla="*/ 218979 h 535281"/>
              <a:gd name="connsiteX184" fmla="*/ 705430 w 1021660"/>
              <a:gd name="connsiteY184" fmla="*/ 194648 h 535281"/>
              <a:gd name="connsiteX185" fmla="*/ 608130 w 1021660"/>
              <a:gd name="connsiteY185" fmla="*/ 194648 h 535281"/>
              <a:gd name="connsiteX186" fmla="*/ 632461 w 1021660"/>
              <a:gd name="connsiteY186" fmla="*/ 218979 h 535281"/>
              <a:gd name="connsiteX187" fmla="*/ 608130 w 1021660"/>
              <a:gd name="connsiteY187" fmla="*/ 243310 h 535281"/>
              <a:gd name="connsiteX188" fmla="*/ 583799 w 1021660"/>
              <a:gd name="connsiteY188" fmla="*/ 218979 h 535281"/>
              <a:gd name="connsiteX189" fmla="*/ 608130 w 1021660"/>
              <a:gd name="connsiteY189" fmla="*/ 194648 h 535281"/>
              <a:gd name="connsiteX190" fmla="*/ 510830 w 1021660"/>
              <a:gd name="connsiteY190" fmla="*/ 194648 h 535281"/>
              <a:gd name="connsiteX191" fmla="*/ 535161 w 1021660"/>
              <a:gd name="connsiteY191" fmla="*/ 218979 h 535281"/>
              <a:gd name="connsiteX192" fmla="*/ 510830 w 1021660"/>
              <a:gd name="connsiteY192" fmla="*/ 243310 h 535281"/>
              <a:gd name="connsiteX193" fmla="*/ 486499 w 1021660"/>
              <a:gd name="connsiteY193" fmla="*/ 218979 h 535281"/>
              <a:gd name="connsiteX194" fmla="*/ 510830 w 1021660"/>
              <a:gd name="connsiteY194" fmla="*/ 194648 h 535281"/>
              <a:gd name="connsiteX195" fmla="*/ 413530 w 1021660"/>
              <a:gd name="connsiteY195" fmla="*/ 194648 h 535281"/>
              <a:gd name="connsiteX196" fmla="*/ 437861 w 1021660"/>
              <a:gd name="connsiteY196" fmla="*/ 218979 h 535281"/>
              <a:gd name="connsiteX197" fmla="*/ 413530 w 1021660"/>
              <a:gd name="connsiteY197" fmla="*/ 243310 h 535281"/>
              <a:gd name="connsiteX198" fmla="*/ 389199 w 1021660"/>
              <a:gd name="connsiteY198" fmla="*/ 218979 h 535281"/>
              <a:gd name="connsiteX199" fmla="*/ 413530 w 1021660"/>
              <a:gd name="connsiteY199" fmla="*/ 194648 h 535281"/>
              <a:gd name="connsiteX200" fmla="*/ 316230 w 1021660"/>
              <a:gd name="connsiteY200" fmla="*/ 194648 h 535281"/>
              <a:gd name="connsiteX201" fmla="*/ 340561 w 1021660"/>
              <a:gd name="connsiteY201" fmla="*/ 218979 h 535281"/>
              <a:gd name="connsiteX202" fmla="*/ 316230 w 1021660"/>
              <a:gd name="connsiteY202" fmla="*/ 243310 h 535281"/>
              <a:gd name="connsiteX203" fmla="*/ 291899 w 1021660"/>
              <a:gd name="connsiteY203" fmla="*/ 218979 h 535281"/>
              <a:gd name="connsiteX204" fmla="*/ 316230 w 1021660"/>
              <a:gd name="connsiteY204" fmla="*/ 194648 h 535281"/>
              <a:gd name="connsiteX205" fmla="*/ 218931 w 1021660"/>
              <a:gd name="connsiteY205" fmla="*/ 194648 h 535281"/>
              <a:gd name="connsiteX206" fmla="*/ 243262 w 1021660"/>
              <a:gd name="connsiteY206" fmla="*/ 218979 h 535281"/>
              <a:gd name="connsiteX207" fmla="*/ 218931 w 1021660"/>
              <a:gd name="connsiteY207" fmla="*/ 243310 h 535281"/>
              <a:gd name="connsiteX208" fmla="*/ 194600 w 1021660"/>
              <a:gd name="connsiteY208" fmla="*/ 218979 h 535281"/>
              <a:gd name="connsiteX209" fmla="*/ 218931 w 1021660"/>
              <a:gd name="connsiteY209" fmla="*/ 194648 h 535281"/>
              <a:gd name="connsiteX210" fmla="*/ 121631 w 1021660"/>
              <a:gd name="connsiteY210" fmla="*/ 194648 h 535281"/>
              <a:gd name="connsiteX211" fmla="*/ 145962 w 1021660"/>
              <a:gd name="connsiteY211" fmla="*/ 218979 h 535281"/>
              <a:gd name="connsiteX212" fmla="*/ 121631 w 1021660"/>
              <a:gd name="connsiteY212" fmla="*/ 243310 h 535281"/>
              <a:gd name="connsiteX213" fmla="*/ 97300 w 1021660"/>
              <a:gd name="connsiteY213" fmla="*/ 218979 h 535281"/>
              <a:gd name="connsiteX214" fmla="*/ 121631 w 1021660"/>
              <a:gd name="connsiteY214" fmla="*/ 194648 h 535281"/>
              <a:gd name="connsiteX215" fmla="*/ 24331 w 1021660"/>
              <a:gd name="connsiteY215" fmla="*/ 194648 h 535281"/>
              <a:gd name="connsiteX216" fmla="*/ 48662 w 1021660"/>
              <a:gd name="connsiteY216" fmla="*/ 218979 h 535281"/>
              <a:gd name="connsiteX217" fmla="*/ 24331 w 1021660"/>
              <a:gd name="connsiteY217" fmla="*/ 243310 h 535281"/>
              <a:gd name="connsiteX218" fmla="*/ 0 w 1021660"/>
              <a:gd name="connsiteY218" fmla="*/ 218979 h 535281"/>
              <a:gd name="connsiteX219" fmla="*/ 24331 w 1021660"/>
              <a:gd name="connsiteY219" fmla="*/ 194648 h 535281"/>
              <a:gd name="connsiteX220" fmla="*/ 997329 w 1021660"/>
              <a:gd name="connsiteY220" fmla="*/ 97324 h 535281"/>
              <a:gd name="connsiteX221" fmla="*/ 1021660 w 1021660"/>
              <a:gd name="connsiteY221" fmla="*/ 121655 h 535281"/>
              <a:gd name="connsiteX222" fmla="*/ 997329 w 1021660"/>
              <a:gd name="connsiteY222" fmla="*/ 145986 h 535281"/>
              <a:gd name="connsiteX223" fmla="*/ 972998 w 1021660"/>
              <a:gd name="connsiteY223" fmla="*/ 121655 h 535281"/>
              <a:gd name="connsiteX224" fmla="*/ 997329 w 1021660"/>
              <a:gd name="connsiteY224" fmla="*/ 97324 h 535281"/>
              <a:gd name="connsiteX225" fmla="*/ 900030 w 1021660"/>
              <a:gd name="connsiteY225" fmla="*/ 97324 h 535281"/>
              <a:gd name="connsiteX226" fmla="*/ 924361 w 1021660"/>
              <a:gd name="connsiteY226" fmla="*/ 121655 h 535281"/>
              <a:gd name="connsiteX227" fmla="*/ 900030 w 1021660"/>
              <a:gd name="connsiteY227" fmla="*/ 145986 h 535281"/>
              <a:gd name="connsiteX228" fmla="*/ 875699 w 1021660"/>
              <a:gd name="connsiteY228" fmla="*/ 121655 h 535281"/>
              <a:gd name="connsiteX229" fmla="*/ 900030 w 1021660"/>
              <a:gd name="connsiteY229" fmla="*/ 97324 h 535281"/>
              <a:gd name="connsiteX230" fmla="*/ 802729 w 1021660"/>
              <a:gd name="connsiteY230" fmla="*/ 97324 h 535281"/>
              <a:gd name="connsiteX231" fmla="*/ 827060 w 1021660"/>
              <a:gd name="connsiteY231" fmla="*/ 121655 h 535281"/>
              <a:gd name="connsiteX232" fmla="*/ 802729 w 1021660"/>
              <a:gd name="connsiteY232" fmla="*/ 145986 h 535281"/>
              <a:gd name="connsiteX233" fmla="*/ 778398 w 1021660"/>
              <a:gd name="connsiteY233" fmla="*/ 121655 h 535281"/>
              <a:gd name="connsiteX234" fmla="*/ 802729 w 1021660"/>
              <a:gd name="connsiteY234" fmla="*/ 97324 h 535281"/>
              <a:gd name="connsiteX235" fmla="*/ 705430 w 1021660"/>
              <a:gd name="connsiteY235" fmla="*/ 97324 h 535281"/>
              <a:gd name="connsiteX236" fmla="*/ 729761 w 1021660"/>
              <a:gd name="connsiteY236" fmla="*/ 121655 h 535281"/>
              <a:gd name="connsiteX237" fmla="*/ 705430 w 1021660"/>
              <a:gd name="connsiteY237" fmla="*/ 145986 h 535281"/>
              <a:gd name="connsiteX238" fmla="*/ 681099 w 1021660"/>
              <a:gd name="connsiteY238" fmla="*/ 121655 h 535281"/>
              <a:gd name="connsiteX239" fmla="*/ 705430 w 1021660"/>
              <a:gd name="connsiteY239" fmla="*/ 97324 h 535281"/>
              <a:gd name="connsiteX240" fmla="*/ 608130 w 1021660"/>
              <a:gd name="connsiteY240" fmla="*/ 97324 h 535281"/>
              <a:gd name="connsiteX241" fmla="*/ 632461 w 1021660"/>
              <a:gd name="connsiteY241" fmla="*/ 121655 h 535281"/>
              <a:gd name="connsiteX242" fmla="*/ 608130 w 1021660"/>
              <a:gd name="connsiteY242" fmla="*/ 145986 h 535281"/>
              <a:gd name="connsiteX243" fmla="*/ 583799 w 1021660"/>
              <a:gd name="connsiteY243" fmla="*/ 121655 h 535281"/>
              <a:gd name="connsiteX244" fmla="*/ 608130 w 1021660"/>
              <a:gd name="connsiteY244" fmla="*/ 97324 h 535281"/>
              <a:gd name="connsiteX245" fmla="*/ 510830 w 1021660"/>
              <a:gd name="connsiteY245" fmla="*/ 97324 h 535281"/>
              <a:gd name="connsiteX246" fmla="*/ 535161 w 1021660"/>
              <a:gd name="connsiteY246" fmla="*/ 121655 h 535281"/>
              <a:gd name="connsiteX247" fmla="*/ 510830 w 1021660"/>
              <a:gd name="connsiteY247" fmla="*/ 145986 h 535281"/>
              <a:gd name="connsiteX248" fmla="*/ 486499 w 1021660"/>
              <a:gd name="connsiteY248" fmla="*/ 121655 h 535281"/>
              <a:gd name="connsiteX249" fmla="*/ 510830 w 1021660"/>
              <a:gd name="connsiteY249" fmla="*/ 97324 h 535281"/>
              <a:gd name="connsiteX250" fmla="*/ 413530 w 1021660"/>
              <a:gd name="connsiteY250" fmla="*/ 97324 h 535281"/>
              <a:gd name="connsiteX251" fmla="*/ 437861 w 1021660"/>
              <a:gd name="connsiteY251" fmla="*/ 121655 h 535281"/>
              <a:gd name="connsiteX252" fmla="*/ 413530 w 1021660"/>
              <a:gd name="connsiteY252" fmla="*/ 145986 h 535281"/>
              <a:gd name="connsiteX253" fmla="*/ 389199 w 1021660"/>
              <a:gd name="connsiteY253" fmla="*/ 121655 h 535281"/>
              <a:gd name="connsiteX254" fmla="*/ 413530 w 1021660"/>
              <a:gd name="connsiteY254" fmla="*/ 97324 h 535281"/>
              <a:gd name="connsiteX255" fmla="*/ 316230 w 1021660"/>
              <a:gd name="connsiteY255" fmla="*/ 97324 h 535281"/>
              <a:gd name="connsiteX256" fmla="*/ 340561 w 1021660"/>
              <a:gd name="connsiteY256" fmla="*/ 121655 h 535281"/>
              <a:gd name="connsiteX257" fmla="*/ 316230 w 1021660"/>
              <a:gd name="connsiteY257" fmla="*/ 145986 h 535281"/>
              <a:gd name="connsiteX258" fmla="*/ 291899 w 1021660"/>
              <a:gd name="connsiteY258" fmla="*/ 121655 h 535281"/>
              <a:gd name="connsiteX259" fmla="*/ 316230 w 1021660"/>
              <a:gd name="connsiteY259" fmla="*/ 97324 h 535281"/>
              <a:gd name="connsiteX260" fmla="*/ 218931 w 1021660"/>
              <a:gd name="connsiteY260" fmla="*/ 97324 h 535281"/>
              <a:gd name="connsiteX261" fmla="*/ 243262 w 1021660"/>
              <a:gd name="connsiteY261" fmla="*/ 121655 h 535281"/>
              <a:gd name="connsiteX262" fmla="*/ 218931 w 1021660"/>
              <a:gd name="connsiteY262" fmla="*/ 145986 h 535281"/>
              <a:gd name="connsiteX263" fmla="*/ 194600 w 1021660"/>
              <a:gd name="connsiteY263" fmla="*/ 121655 h 535281"/>
              <a:gd name="connsiteX264" fmla="*/ 218931 w 1021660"/>
              <a:gd name="connsiteY264" fmla="*/ 97324 h 535281"/>
              <a:gd name="connsiteX265" fmla="*/ 121631 w 1021660"/>
              <a:gd name="connsiteY265" fmla="*/ 97324 h 535281"/>
              <a:gd name="connsiteX266" fmla="*/ 145962 w 1021660"/>
              <a:gd name="connsiteY266" fmla="*/ 121655 h 535281"/>
              <a:gd name="connsiteX267" fmla="*/ 121631 w 1021660"/>
              <a:gd name="connsiteY267" fmla="*/ 145986 h 535281"/>
              <a:gd name="connsiteX268" fmla="*/ 97300 w 1021660"/>
              <a:gd name="connsiteY268" fmla="*/ 121655 h 535281"/>
              <a:gd name="connsiteX269" fmla="*/ 121631 w 1021660"/>
              <a:gd name="connsiteY269" fmla="*/ 97324 h 535281"/>
              <a:gd name="connsiteX270" fmla="*/ 24331 w 1021660"/>
              <a:gd name="connsiteY270" fmla="*/ 97324 h 535281"/>
              <a:gd name="connsiteX271" fmla="*/ 48662 w 1021660"/>
              <a:gd name="connsiteY271" fmla="*/ 121655 h 535281"/>
              <a:gd name="connsiteX272" fmla="*/ 24331 w 1021660"/>
              <a:gd name="connsiteY272" fmla="*/ 145986 h 535281"/>
              <a:gd name="connsiteX273" fmla="*/ 0 w 1021660"/>
              <a:gd name="connsiteY273" fmla="*/ 121655 h 535281"/>
              <a:gd name="connsiteX274" fmla="*/ 24331 w 1021660"/>
              <a:gd name="connsiteY274" fmla="*/ 97324 h 535281"/>
              <a:gd name="connsiteX275" fmla="*/ 997329 w 1021660"/>
              <a:gd name="connsiteY275" fmla="*/ 0 h 535281"/>
              <a:gd name="connsiteX276" fmla="*/ 1021660 w 1021660"/>
              <a:gd name="connsiteY276" fmla="*/ 24331 h 535281"/>
              <a:gd name="connsiteX277" fmla="*/ 997329 w 1021660"/>
              <a:gd name="connsiteY277" fmla="*/ 48662 h 535281"/>
              <a:gd name="connsiteX278" fmla="*/ 972998 w 1021660"/>
              <a:gd name="connsiteY278" fmla="*/ 24331 h 535281"/>
              <a:gd name="connsiteX279" fmla="*/ 997329 w 1021660"/>
              <a:gd name="connsiteY279" fmla="*/ 0 h 535281"/>
              <a:gd name="connsiteX280" fmla="*/ 900030 w 1021660"/>
              <a:gd name="connsiteY280" fmla="*/ 0 h 535281"/>
              <a:gd name="connsiteX281" fmla="*/ 924361 w 1021660"/>
              <a:gd name="connsiteY281" fmla="*/ 24331 h 535281"/>
              <a:gd name="connsiteX282" fmla="*/ 900030 w 1021660"/>
              <a:gd name="connsiteY282" fmla="*/ 48662 h 535281"/>
              <a:gd name="connsiteX283" fmla="*/ 875699 w 1021660"/>
              <a:gd name="connsiteY283" fmla="*/ 24331 h 535281"/>
              <a:gd name="connsiteX284" fmla="*/ 900030 w 1021660"/>
              <a:gd name="connsiteY284" fmla="*/ 0 h 535281"/>
              <a:gd name="connsiteX285" fmla="*/ 802729 w 1021660"/>
              <a:gd name="connsiteY285" fmla="*/ 0 h 535281"/>
              <a:gd name="connsiteX286" fmla="*/ 827060 w 1021660"/>
              <a:gd name="connsiteY286" fmla="*/ 24331 h 535281"/>
              <a:gd name="connsiteX287" fmla="*/ 802729 w 1021660"/>
              <a:gd name="connsiteY287" fmla="*/ 48662 h 535281"/>
              <a:gd name="connsiteX288" fmla="*/ 778398 w 1021660"/>
              <a:gd name="connsiteY288" fmla="*/ 24331 h 535281"/>
              <a:gd name="connsiteX289" fmla="*/ 802729 w 1021660"/>
              <a:gd name="connsiteY289" fmla="*/ 0 h 535281"/>
              <a:gd name="connsiteX290" fmla="*/ 705430 w 1021660"/>
              <a:gd name="connsiteY290" fmla="*/ 0 h 535281"/>
              <a:gd name="connsiteX291" fmla="*/ 729761 w 1021660"/>
              <a:gd name="connsiteY291" fmla="*/ 24331 h 535281"/>
              <a:gd name="connsiteX292" fmla="*/ 705430 w 1021660"/>
              <a:gd name="connsiteY292" fmla="*/ 48662 h 535281"/>
              <a:gd name="connsiteX293" fmla="*/ 681099 w 1021660"/>
              <a:gd name="connsiteY293" fmla="*/ 24331 h 535281"/>
              <a:gd name="connsiteX294" fmla="*/ 705430 w 1021660"/>
              <a:gd name="connsiteY294" fmla="*/ 0 h 535281"/>
              <a:gd name="connsiteX295" fmla="*/ 608130 w 1021660"/>
              <a:gd name="connsiteY295" fmla="*/ 0 h 535281"/>
              <a:gd name="connsiteX296" fmla="*/ 632461 w 1021660"/>
              <a:gd name="connsiteY296" fmla="*/ 24331 h 535281"/>
              <a:gd name="connsiteX297" fmla="*/ 608130 w 1021660"/>
              <a:gd name="connsiteY297" fmla="*/ 48662 h 535281"/>
              <a:gd name="connsiteX298" fmla="*/ 583799 w 1021660"/>
              <a:gd name="connsiteY298" fmla="*/ 24331 h 535281"/>
              <a:gd name="connsiteX299" fmla="*/ 608130 w 1021660"/>
              <a:gd name="connsiteY299" fmla="*/ 0 h 535281"/>
              <a:gd name="connsiteX300" fmla="*/ 510830 w 1021660"/>
              <a:gd name="connsiteY300" fmla="*/ 0 h 535281"/>
              <a:gd name="connsiteX301" fmla="*/ 535161 w 1021660"/>
              <a:gd name="connsiteY301" fmla="*/ 24331 h 535281"/>
              <a:gd name="connsiteX302" fmla="*/ 510830 w 1021660"/>
              <a:gd name="connsiteY302" fmla="*/ 48662 h 535281"/>
              <a:gd name="connsiteX303" fmla="*/ 486499 w 1021660"/>
              <a:gd name="connsiteY303" fmla="*/ 24331 h 535281"/>
              <a:gd name="connsiteX304" fmla="*/ 510830 w 1021660"/>
              <a:gd name="connsiteY304" fmla="*/ 0 h 535281"/>
              <a:gd name="connsiteX305" fmla="*/ 413530 w 1021660"/>
              <a:gd name="connsiteY305" fmla="*/ 0 h 535281"/>
              <a:gd name="connsiteX306" fmla="*/ 437861 w 1021660"/>
              <a:gd name="connsiteY306" fmla="*/ 24331 h 535281"/>
              <a:gd name="connsiteX307" fmla="*/ 413530 w 1021660"/>
              <a:gd name="connsiteY307" fmla="*/ 48662 h 535281"/>
              <a:gd name="connsiteX308" fmla="*/ 389199 w 1021660"/>
              <a:gd name="connsiteY308" fmla="*/ 24331 h 535281"/>
              <a:gd name="connsiteX309" fmla="*/ 413530 w 1021660"/>
              <a:gd name="connsiteY309" fmla="*/ 0 h 535281"/>
              <a:gd name="connsiteX310" fmla="*/ 316230 w 1021660"/>
              <a:gd name="connsiteY310" fmla="*/ 0 h 535281"/>
              <a:gd name="connsiteX311" fmla="*/ 340561 w 1021660"/>
              <a:gd name="connsiteY311" fmla="*/ 24331 h 535281"/>
              <a:gd name="connsiteX312" fmla="*/ 316230 w 1021660"/>
              <a:gd name="connsiteY312" fmla="*/ 48662 h 535281"/>
              <a:gd name="connsiteX313" fmla="*/ 291899 w 1021660"/>
              <a:gd name="connsiteY313" fmla="*/ 24331 h 535281"/>
              <a:gd name="connsiteX314" fmla="*/ 316230 w 1021660"/>
              <a:gd name="connsiteY314" fmla="*/ 0 h 535281"/>
              <a:gd name="connsiteX315" fmla="*/ 218931 w 1021660"/>
              <a:gd name="connsiteY315" fmla="*/ 0 h 535281"/>
              <a:gd name="connsiteX316" fmla="*/ 243262 w 1021660"/>
              <a:gd name="connsiteY316" fmla="*/ 24331 h 535281"/>
              <a:gd name="connsiteX317" fmla="*/ 218931 w 1021660"/>
              <a:gd name="connsiteY317" fmla="*/ 48662 h 535281"/>
              <a:gd name="connsiteX318" fmla="*/ 194600 w 1021660"/>
              <a:gd name="connsiteY318" fmla="*/ 24331 h 535281"/>
              <a:gd name="connsiteX319" fmla="*/ 218931 w 1021660"/>
              <a:gd name="connsiteY319" fmla="*/ 0 h 535281"/>
              <a:gd name="connsiteX320" fmla="*/ 121631 w 1021660"/>
              <a:gd name="connsiteY320" fmla="*/ 0 h 535281"/>
              <a:gd name="connsiteX321" fmla="*/ 145962 w 1021660"/>
              <a:gd name="connsiteY321" fmla="*/ 24331 h 535281"/>
              <a:gd name="connsiteX322" fmla="*/ 121631 w 1021660"/>
              <a:gd name="connsiteY322" fmla="*/ 48662 h 535281"/>
              <a:gd name="connsiteX323" fmla="*/ 97300 w 1021660"/>
              <a:gd name="connsiteY323" fmla="*/ 24331 h 535281"/>
              <a:gd name="connsiteX324" fmla="*/ 121631 w 1021660"/>
              <a:gd name="connsiteY324" fmla="*/ 0 h 535281"/>
              <a:gd name="connsiteX325" fmla="*/ 24331 w 1021660"/>
              <a:gd name="connsiteY325" fmla="*/ 0 h 535281"/>
              <a:gd name="connsiteX326" fmla="*/ 48662 w 1021660"/>
              <a:gd name="connsiteY326" fmla="*/ 24331 h 535281"/>
              <a:gd name="connsiteX327" fmla="*/ 24331 w 1021660"/>
              <a:gd name="connsiteY327" fmla="*/ 48662 h 535281"/>
              <a:gd name="connsiteX328" fmla="*/ 0 w 1021660"/>
              <a:gd name="connsiteY328" fmla="*/ 24331 h 535281"/>
              <a:gd name="connsiteX329" fmla="*/ 24331 w 1021660"/>
              <a:gd name="connsiteY329" fmla="*/ 0 h 535281"/>
            </a:gdLst>
            <a:rect l="l" t="t" r="r" b="b"/>
            <a:pathLst>
              <a:path w="1021660" h="535281">
                <a:moveTo>
                  <a:pt x="997329" y="486619"/>
                </a:moveTo>
                <a:cubicBezTo>
                  <a:pt x="1010767" y="486619"/>
                  <a:pt x="1021660" y="497512"/>
                  <a:pt x="1021660" y="510950"/>
                </a:cubicBezTo>
                <a:cubicBezTo>
                  <a:pt x="1021660" y="524388"/>
                  <a:pt x="1010767" y="535281"/>
                  <a:pt x="997329" y="535281"/>
                </a:cubicBezTo>
                <a:cubicBezTo>
                  <a:pt x="983891" y="535281"/>
                  <a:pt x="972998" y="524388"/>
                  <a:pt x="972998" y="510950"/>
                </a:cubicBezTo>
                <a:cubicBezTo>
                  <a:pt x="972998" y="497512"/>
                  <a:pt x="983891" y="486619"/>
                  <a:pt x="997329" y="486619"/>
                </a:cubicBezTo>
                <a:close/>
                <a:moveTo>
                  <a:pt x="900030" y="486619"/>
                </a:moveTo>
                <a:cubicBezTo>
                  <a:pt x="913468" y="486619"/>
                  <a:pt x="924361" y="497512"/>
                  <a:pt x="924361" y="510950"/>
                </a:cubicBezTo>
                <a:cubicBezTo>
                  <a:pt x="924361" y="524388"/>
                  <a:pt x="913468" y="535281"/>
                  <a:pt x="900030" y="535281"/>
                </a:cubicBezTo>
                <a:cubicBezTo>
                  <a:pt x="886592" y="535281"/>
                  <a:pt x="875699" y="524388"/>
                  <a:pt x="875699" y="510950"/>
                </a:cubicBezTo>
                <a:cubicBezTo>
                  <a:pt x="875699" y="497512"/>
                  <a:pt x="886592" y="486619"/>
                  <a:pt x="900030" y="486619"/>
                </a:cubicBezTo>
                <a:close/>
                <a:moveTo>
                  <a:pt x="802729" y="486619"/>
                </a:moveTo>
                <a:cubicBezTo>
                  <a:pt x="816167" y="486619"/>
                  <a:pt x="827060" y="497512"/>
                  <a:pt x="827060" y="510950"/>
                </a:cubicBezTo>
                <a:cubicBezTo>
                  <a:pt x="827060" y="524388"/>
                  <a:pt x="816167" y="535281"/>
                  <a:pt x="802729" y="535281"/>
                </a:cubicBezTo>
                <a:cubicBezTo>
                  <a:pt x="789291" y="535281"/>
                  <a:pt x="778398" y="524388"/>
                  <a:pt x="778398" y="510950"/>
                </a:cubicBezTo>
                <a:cubicBezTo>
                  <a:pt x="778398" y="497512"/>
                  <a:pt x="789291" y="486619"/>
                  <a:pt x="802729" y="486619"/>
                </a:cubicBezTo>
                <a:close/>
                <a:moveTo>
                  <a:pt x="705430" y="486619"/>
                </a:moveTo>
                <a:cubicBezTo>
                  <a:pt x="718868" y="486619"/>
                  <a:pt x="729761" y="497512"/>
                  <a:pt x="729761" y="510950"/>
                </a:cubicBezTo>
                <a:cubicBezTo>
                  <a:pt x="729761" y="524388"/>
                  <a:pt x="718868" y="535281"/>
                  <a:pt x="705430" y="535281"/>
                </a:cubicBezTo>
                <a:cubicBezTo>
                  <a:pt x="691992" y="535281"/>
                  <a:pt x="681099" y="524388"/>
                  <a:pt x="681099" y="510950"/>
                </a:cubicBezTo>
                <a:cubicBezTo>
                  <a:pt x="681099" y="497512"/>
                  <a:pt x="691992" y="486619"/>
                  <a:pt x="705430" y="486619"/>
                </a:cubicBezTo>
                <a:close/>
                <a:moveTo>
                  <a:pt x="608130" y="486619"/>
                </a:moveTo>
                <a:cubicBezTo>
                  <a:pt x="621568" y="486619"/>
                  <a:pt x="632461" y="497512"/>
                  <a:pt x="632461" y="510950"/>
                </a:cubicBezTo>
                <a:cubicBezTo>
                  <a:pt x="632461" y="524388"/>
                  <a:pt x="621568" y="535281"/>
                  <a:pt x="608130" y="535281"/>
                </a:cubicBezTo>
                <a:cubicBezTo>
                  <a:pt x="594692" y="535281"/>
                  <a:pt x="583799" y="524388"/>
                  <a:pt x="583799" y="510950"/>
                </a:cubicBezTo>
                <a:cubicBezTo>
                  <a:pt x="583799" y="497512"/>
                  <a:pt x="594692" y="486619"/>
                  <a:pt x="608130" y="486619"/>
                </a:cubicBezTo>
                <a:close/>
                <a:moveTo>
                  <a:pt x="510830" y="486619"/>
                </a:moveTo>
                <a:cubicBezTo>
                  <a:pt x="524268" y="486619"/>
                  <a:pt x="535161" y="497512"/>
                  <a:pt x="535161" y="510950"/>
                </a:cubicBezTo>
                <a:cubicBezTo>
                  <a:pt x="535161" y="524388"/>
                  <a:pt x="524268" y="535281"/>
                  <a:pt x="510830" y="535281"/>
                </a:cubicBezTo>
                <a:cubicBezTo>
                  <a:pt x="497392" y="535281"/>
                  <a:pt x="486499" y="524388"/>
                  <a:pt x="486499" y="510950"/>
                </a:cubicBezTo>
                <a:cubicBezTo>
                  <a:pt x="486499" y="497512"/>
                  <a:pt x="497392" y="486619"/>
                  <a:pt x="510830" y="486619"/>
                </a:cubicBezTo>
                <a:close/>
                <a:moveTo>
                  <a:pt x="413530" y="486619"/>
                </a:moveTo>
                <a:cubicBezTo>
                  <a:pt x="426968" y="486619"/>
                  <a:pt x="437861" y="497512"/>
                  <a:pt x="437861" y="510950"/>
                </a:cubicBezTo>
                <a:cubicBezTo>
                  <a:pt x="437861" y="524388"/>
                  <a:pt x="426968" y="535281"/>
                  <a:pt x="413530" y="535281"/>
                </a:cubicBezTo>
                <a:cubicBezTo>
                  <a:pt x="400092" y="535281"/>
                  <a:pt x="389199" y="524388"/>
                  <a:pt x="389199" y="510950"/>
                </a:cubicBezTo>
                <a:cubicBezTo>
                  <a:pt x="389199" y="497512"/>
                  <a:pt x="400092" y="486619"/>
                  <a:pt x="413530" y="486619"/>
                </a:cubicBezTo>
                <a:close/>
                <a:moveTo>
                  <a:pt x="316230" y="486619"/>
                </a:moveTo>
                <a:cubicBezTo>
                  <a:pt x="329668" y="486619"/>
                  <a:pt x="340561" y="497512"/>
                  <a:pt x="340561" y="510950"/>
                </a:cubicBezTo>
                <a:cubicBezTo>
                  <a:pt x="340561" y="524388"/>
                  <a:pt x="329668" y="535281"/>
                  <a:pt x="316230" y="535281"/>
                </a:cubicBezTo>
                <a:cubicBezTo>
                  <a:pt x="302792" y="535281"/>
                  <a:pt x="291899" y="524388"/>
                  <a:pt x="291899" y="510950"/>
                </a:cubicBezTo>
                <a:cubicBezTo>
                  <a:pt x="291899" y="497512"/>
                  <a:pt x="302792" y="486619"/>
                  <a:pt x="316230" y="486619"/>
                </a:cubicBezTo>
                <a:close/>
                <a:moveTo>
                  <a:pt x="218931" y="486619"/>
                </a:moveTo>
                <a:cubicBezTo>
                  <a:pt x="232369" y="486619"/>
                  <a:pt x="243262" y="497512"/>
                  <a:pt x="243262" y="510950"/>
                </a:cubicBezTo>
                <a:cubicBezTo>
                  <a:pt x="243262" y="524388"/>
                  <a:pt x="232369" y="535281"/>
                  <a:pt x="218931" y="535281"/>
                </a:cubicBezTo>
                <a:cubicBezTo>
                  <a:pt x="205493" y="535281"/>
                  <a:pt x="194600" y="524388"/>
                  <a:pt x="194600" y="510950"/>
                </a:cubicBezTo>
                <a:cubicBezTo>
                  <a:pt x="194600" y="497512"/>
                  <a:pt x="205493" y="486619"/>
                  <a:pt x="218931" y="486619"/>
                </a:cubicBezTo>
                <a:close/>
                <a:moveTo>
                  <a:pt x="121631" y="486619"/>
                </a:moveTo>
                <a:cubicBezTo>
                  <a:pt x="135069" y="486619"/>
                  <a:pt x="145962" y="497512"/>
                  <a:pt x="145962" y="510950"/>
                </a:cubicBezTo>
                <a:cubicBezTo>
                  <a:pt x="145962" y="524388"/>
                  <a:pt x="135069" y="535281"/>
                  <a:pt x="121631" y="535281"/>
                </a:cubicBezTo>
                <a:cubicBezTo>
                  <a:pt x="108193" y="535281"/>
                  <a:pt x="97300" y="524388"/>
                  <a:pt x="97300" y="510950"/>
                </a:cubicBezTo>
                <a:cubicBezTo>
                  <a:pt x="97300" y="497512"/>
                  <a:pt x="108193" y="486619"/>
                  <a:pt x="121631" y="486619"/>
                </a:cubicBezTo>
                <a:close/>
                <a:moveTo>
                  <a:pt x="24331" y="486619"/>
                </a:moveTo>
                <a:cubicBezTo>
                  <a:pt x="37769" y="486619"/>
                  <a:pt x="48662" y="497512"/>
                  <a:pt x="48662" y="510950"/>
                </a:cubicBezTo>
                <a:cubicBezTo>
                  <a:pt x="48662" y="524388"/>
                  <a:pt x="37769" y="535281"/>
                  <a:pt x="24331" y="535281"/>
                </a:cubicBezTo>
                <a:cubicBezTo>
                  <a:pt x="10893" y="535281"/>
                  <a:pt x="0" y="524388"/>
                  <a:pt x="0" y="510950"/>
                </a:cubicBezTo>
                <a:cubicBezTo>
                  <a:pt x="0" y="497512"/>
                  <a:pt x="10893" y="486619"/>
                  <a:pt x="24331" y="486619"/>
                </a:cubicBezTo>
                <a:close/>
                <a:moveTo>
                  <a:pt x="997329" y="389295"/>
                </a:moveTo>
                <a:cubicBezTo>
                  <a:pt x="1010767" y="389295"/>
                  <a:pt x="1021660" y="400188"/>
                  <a:pt x="1021660" y="413626"/>
                </a:cubicBezTo>
                <a:cubicBezTo>
                  <a:pt x="1021660" y="427064"/>
                  <a:pt x="1010767" y="437957"/>
                  <a:pt x="997329" y="437957"/>
                </a:cubicBezTo>
                <a:cubicBezTo>
                  <a:pt x="983891" y="437957"/>
                  <a:pt x="972998" y="427064"/>
                  <a:pt x="972998" y="413626"/>
                </a:cubicBezTo>
                <a:cubicBezTo>
                  <a:pt x="972998" y="400188"/>
                  <a:pt x="983891" y="389295"/>
                  <a:pt x="997329" y="389295"/>
                </a:cubicBezTo>
                <a:close/>
                <a:moveTo>
                  <a:pt x="900030" y="389295"/>
                </a:moveTo>
                <a:cubicBezTo>
                  <a:pt x="913468" y="389295"/>
                  <a:pt x="924361" y="400188"/>
                  <a:pt x="924361" y="413626"/>
                </a:cubicBezTo>
                <a:cubicBezTo>
                  <a:pt x="924361" y="427064"/>
                  <a:pt x="913468" y="437957"/>
                  <a:pt x="900030" y="437957"/>
                </a:cubicBezTo>
                <a:cubicBezTo>
                  <a:pt x="886592" y="437957"/>
                  <a:pt x="875699" y="427064"/>
                  <a:pt x="875699" y="413626"/>
                </a:cubicBezTo>
                <a:cubicBezTo>
                  <a:pt x="875699" y="400188"/>
                  <a:pt x="886592" y="389295"/>
                  <a:pt x="900030" y="389295"/>
                </a:cubicBezTo>
                <a:close/>
                <a:moveTo>
                  <a:pt x="802729" y="389295"/>
                </a:moveTo>
                <a:cubicBezTo>
                  <a:pt x="816167" y="389295"/>
                  <a:pt x="827060" y="400188"/>
                  <a:pt x="827060" y="413626"/>
                </a:cubicBezTo>
                <a:cubicBezTo>
                  <a:pt x="827060" y="427064"/>
                  <a:pt x="816167" y="437957"/>
                  <a:pt x="802729" y="437957"/>
                </a:cubicBezTo>
                <a:cubicBezTo>
                  <a:pt x="789291" y="437957"/>
                  <a:pt x="778398" y="427064"/>
                  <a:pt x="778398" y="413626"/>
                </a:cubicBezTo>
                <a:cubicBezTo>
                  <a:pt x="778398" y="400188"/>
                  <a:pt x="789291" y="389295"/>
                  <a:pt x="802729" y="389295"/>
                </a:cubicBezTo>
                <a:close/>
                <a:moveTo>
                  <a:pt x="705430" y="389295"/>
                </a:moveTo>
                <a:cubicBezTo>
                  <a:pt x="718868" y="389295"/>
                  <a:pt x="729761" y="400188"/>
                  <a:pt x="729761" y="413626"/>
                </a:cubicBezTo>
                <a:cubicBezTo>
                  <a:pt x="729761" y="427064"/>
                  <a:pt x="718868" y="437957"/>
                  <a:pt x="705430" y="437957"/>
                </a:cubicBezTo>
                <a:cubicBezTo>
                  <a:pt x="691992" y="437957"/>
                  <a:pt x="681099" y="427064"/>
                  <a:pt x="681099" y="413626"/>
                </a:cubicBezTo>
                <a:cubicBezTo>
                  <a:pt x="681099" y="400188"/>
                  <a:pt x="691992" y="389295"/>
                  <a:pt x="705430" y="389295"/>
                </a:cubicBezTo>
                <a:close/>
                <a:moveTo>
                  <a:pt x="608130" y="389295"/>
                </a:moveTo>
                <a:cubicBezTo>
                  <a:pt x="621568" y="389295"/>
                  <a:pt x="632461" y="400188"/>
                  <a:pt x="632461" y="413626"/>
                </a:cubicBezTo>
                <a:cubicBezTo>
                  <a:pt x="632461" y="427064"/>
                  <a:pt x="621568" y="437957"/>
                  <a:pt x="608130" y="437957"/>
                </a:cubicBezTo>
                <a:cubicBezTo>
                  <a:pt x="594692" y="437957"/>
                  <a:pt x="583799" y="427064"/>
                  <a:pt x="583799" y="413626"/>
                </a:cubicBezTo>
                <a:cubicBezTo>
                  <a:pt x="583799" y="400188"/>
                  <a:pt x="594692" y="389295"/>
                  <a:pt x="608130" y="389295"/>
                </a:cubicBezTo>
                <a:close/>
                <a:moveTo>
                  <a:pt x="510830" y="389295"/>
                </a:moveTo>
                <a:cubicBezTo>
                  <a:pt x="524268" y="389295"/>
                  <a:pt x="535161" y="400188"/>
                  <a:pt x="535161" y="413626"/>
                </a:cubicBezTo>
                <a:cubicBezTo>
                  <a:pt x="535161" y="427064"/>
                  <a:pt x="524268" y="437957"/>
                  <a:pt x="510830" y="437957"/>
                </a:cubicBezTo>
                <a:cubicBezTo>
                  <a:pt x="497392" y="437957"/>
                  <a:pt x="486499" y="427064"/>
                  <a:pt x="486499" y="413626"/>
                </a:cubicBezTo>
                <a:cubicBezTo>
                  <a:pt x="486499" y="400188"/>
                  <a:pt x="497392" y="389295"/>
                  <a:pt x="510830" y="389295"/>
                </a:cubicBezTo>
                <a:close/>
                <a:moveTo>
                  <a:pt x="413530" y="389295"/>
                </a:moveTo>
                <a:cubicBezTo>
                  <a:pt x="426968" y="389295"/>
                  <a:pt x="437861" y="400188"/>
                  <a:pt x="437861" y="413626"/>
                </a:cubicBezTo>
                <a:cubicBezTo>
                  <a:pt x="437861" y="427064"/>
                  <a:pt x="426968" y="437957"/>
                  <a:pt x="413530" y="437957"/>
                </a:cubicBezTo>
                <a:cubicBezTo>
                  <a:pt x="400092" y="437957"/>
                  <a:pt x="389199" y="427064"/>
                  <a:pt x="389199" y="413626"/>
                </a:cubicBezTo>
                <a:cubicBezTo>
                  <a:pt x="389199" y="400188"/>
                  <a:pt x="400092" y="389295"/>
                  <a:pt x="413530" y="389295"/>
                </a:cubicBezTo>
                <a:close/>
                <a:moveTo>
                  <a:pt x="316230" y="389295"/>
                </a:moveTo>
                <a:cubicBezTo>
                  <a:pt x="329668" y="389295"/>
                  <a:pt x="340561" y="400188"/>
                  <a:pt x="340561" y="413626"/>
                </a:cubicBezTo>
                <a:cubicBezTo>
                  <a:pt x="340561" y="427064"/>
                  <a:pt x="329668" y="437957"/>
                  <a:pt x="316230" y="437957"/>
                </a:cubicBezTo>
                <a:cubicBezTo>
                  <a:pt x="302792" y="437957"/>
                  <a:pt x="291899" y="427064"/>
                  <a:pt x="291899" y="413626"/>
                </a:cubicBezTo>
                <a:cubicBezTo>
                  <a:pt x="291899" y="400188"/>
                  <a:pt x="302792" y="389295"/>
                  <a:pt x="316230" y="389295"/>
                </a:cubicBezTo>
                <a:close/>
                <a:moveTo>
                  <a:pt x="218931" y="389295"/>
                </a:moveTo>
                <a:cubicBezTo>
                  <a:pt x="232369" y="389295"/>
                  <a:pt x="243262" y="400188"/>
                  <a:pt x="243262" y="413626"/>
                </a:cubicBezTo>
                <a:cubicBezTo>
                  <a:pt x="243262" y="427064"/>
                  <a:pt x="232369" y="437957"/>
                  <a:pt x="218931" y="437957"/>
                </a:cubicBezTo>
                <a:cubicBezTo>
                  <a:pt x="205493" y="437957"/>
                  <a:pt x="194600" y="427064"/>
                  <a:pt x="194600" y="413626"/>
                </a:cubicBezTo>
                <a:cubicBezTo>
                  <a:pt x="194600" y="400188"/>
                  <a:pt x="205493" y="389295"/>
                  <a:pt x="218931" y="389295"/>
                </a:cubicBezTo>
                <a:close/>
                <a:moveTo>
                  <a:pt x="121631" y="389295"/>
                </a:moveTo>
                <a:cubicBezTo>
                  <a:pt x="135069" y="389295"/>
                  <a:pt x="145962" y="400188"/>
                  <a:pt x="145962" y="413626"/>
                </a:cubicBezTo>
                <a:cubicBezTo>
                  <a:pt x="145962" y="427064"/>
                  <a:pt x="135069" y="437957"/>
                  <a:pt x="121631" y="437957"/>
                </a:cubicBezTo>
                <a:cubicBezTo>
                  <a:pt x="108193" y="437957"/>
                  <a:pt x="97300" y="427064"/>
                  <a:pt x="97300" y="413626"/>
                </a:cubicBezTo>
                <a:cubicBezTo>
                  <a:pt x="97300" y="400188"/>
                  <a:pt x="108193" y="389295"/>
                  <a:pt x="121631" y="389295"/>
                </a:cubicBezTo>
                <a:close/>
                <a:moveTo>
                  <a:pt x="24331" y="389295"/>
                </a:moveTo>
                <a:cubicBezTo>
                  <a:pt x="37769" y="389295"/>
                  <a:pt x="48662" y="400188"/>
                  <a:pt x="48662" y="413626"/>
                </a:cubicBezTo>
                <a:cubicBezTo>
                  <a:pt x="48662" y="427064"/>
                  <a:pt x="37769" y="437957"/>
                  <a:pt x="24331" y="437957"/>
                </a:cubicBezTo>
                <a:cubicBezTo>
                  <a:pt x="10893" y="437957"/>
                  <a:pt x="0" y="427064"/>
                  <a:pt x="0" y="413626"/>
                </a:cubicBezTo>
                <a:cubicBezTo>
                  <a:pt x="0" y="400188"/>
                  <a:pt x="10893" y="389295"/>
                  <a:pt x="24331" y="389295"/>
                </a:cubicBezTo>
                <a:close/>
                <a:moveTo>
                  <a:pt x="997329" y="291971"/>
                </a:moveTo>
                <a:cubicBezTo>
                  <a:pt x="1010767" y="291971"/>
                  <a:pt x="1021660" y="302864"/>
                  <a:pt x="1021660" y="316302"/>
                </a:cubicBezTo>
                <a:cubicBezTo>
                  <a:pt x="1021660" y="329740"/>
                  <a:pt x="1010767" y="340633"/>
                  <a:pt x="997329" y="340633"/>
                </a:cubicBezTo>
                <a:cubicBezTo>
                  <a:pt x="983891" y="340633"/>
                  <a:pt x="972998" y="329740"/>
                  <a:pt x="972998" y="316302"/>
                </a:cubicBezTo>
                <a:cubicBezTo>
                  <a:pt x="972998" y="302864"/>
                  <a:pt x="983891" y="291971"/>
                  <a:pt x="997329" y="291971"/>
                </a:cubicBezTo>
                <a:close/>
                <a:moveTo>
                  <a:pt x="900030" y="291971"/>
                </a:moveTo>
                <a:cubicBezTo>
                  <a:pt x="913468" y="291971"/>
                  <a:pt x="924361" y="302864"/>
                  <a:pt x="924361" y="316302"/>
                </a:cubicBezTo>
                <a:cubicBezTo>
                  <a:pt x="924361" y="329740"/>
                  <a:pt x="913468" y="340633"/>
                  <a:pt x="900030" y="340633"/>
                </a:cubicBezTo>
                <a:cubicBezTo>
                  <a:pt x="886592" y="340633"/>
                  <a:pt x="875699" y="329740"/>
                  <a:pt x="875699" y="316302"/>
                </a:cubicBezTo>
                <a:cubicBezTo>
                  <a:pt x="875699" y="302864"/>
                  <a:pt x="886592" y="291971"/>
                  <a:pt x="900030" y="291971"/>
                </a:cubicBezTo>
                <a:close/>
                <a:moveTo>
                  <a:pt x="802729" y="291971"/>
                </a:moveTo>
                <a:cubicBezTo>
                  <a:pt x="816167" y="291971"/>
                  <a:pt x="827060" y="302864"/>
                  <a:pt x="827060" y="316302"/>
                </a:cubicBezTo>
                <a:cubicBezTo>
                  <a:pt x="827060" y="329740"/>
                  <a:pt x="816167" y="340633"/>
                  <a:pt x="802729" y="340633"/>
                </a:cubicBezTo>
                <a:cubicBezTo>
                  <a:pt x="789291" y="340633"/>
                  <a:pt x="778398" y="329740"/>
                  <a:pt x="778398" y="316302"/>
                </a:cubicBezTo>
                <a:cubicBezTo>
                  <a:pt x="778398" y="302864"/>
                  <a:pt x="789291" y="291971"/>
                  <a:pt x="802729" y="291971"/>
                </a:cubicBezTo>
                <a:close/>
                <a:moveTo>
                  <a:pt x="705430" y="291971"/>
                </a:moveTo>
                <a:cubicBezTo>
                  <a:pt x="718868" y="291971"/>
                  <a:pt x="729761" y="302864"/>
                  <a:pt x="729761" y="316302"/>
                </a:cubicBezTo>
                <a:cubicBezTo>
                  <a:pt x="729761" y="329740"/>
                  <a:pt x="718868" y="340633"/>
                  <a:pt x="705430" y="340633"/>
                </a:cubicBezTo>
                <a:cubicBezTo>
                  <a:pt x="691992" y="340633"/>
                  <a:pt x="681099" y="329740"/>
                  <a:pt x="681099" y="316302"/>
                </a:cubicBezTo>
                <a:cubicBezTo>
                  <a:pt x="681099" y="302864"/>
                  <a:pt x="691992" y="291971"/>
                  <a:pt x="705430" y="291971"/>
                </a:cubicBezTo>
                <a:close/>
                <a:moveTo>
                  <a:pt x="608130" y="291971"/>
                </a:moveTo>
                <a:cubicBezTo>
                  <a:pt x="621568" y="291971"/>
                  <a:pt x="632461" y="302864"/>
                  <a:pt x="632461" y="316302"/>
                </a:cubicBezTo>
                <a:cubicBezTo>
                  <a:pt x="632461" y="329740"/>
                  <a:pt x="621568" y="340633"/>
                  <a:pt x="608130" y="340633"/>
                </a:cubicBezTo>
                <a:cubicBezTo>
                  <a:pt x="594692" y="340633"/>
                  <a:pt x="583799" y="329740"/>
                  <a:pt x="583799" y="316302"/>
                </a:cubicBezTo>
                <a:cubicBezTo>
                  <a:pt x="583799" y="302864"/>
                  <a:pt x="594692" y="291971"/>
                  <a:pt x="608130" y="291971"/>
                </a:cubicBezTo>
                <a:close/>
                <a:moveTo>
                  <a:pt x="510830" y="291971"/>
                </a:moveTo>
                <a:cubicBezTo>
                  <a:pt x="524268" y="291971"/>
                  <a:pt x="535161" y="302864"/>
                  <a:pt x="535161" y="316302"/>
                </a:cubicBezTo>
                <a:cubicBezTo>
                  <a:pt x="535161" y="329740"/>
                  <a:pt x="524268" y="340633"/>
                  <a:pt x="510830" y="340633"/>
                </a:cubicBezTo>
                <a:cubicBezTo>
                  <a:pt x="497392" y="340633"/>
                  <a:pt x="486499" y="329740"/>
                  <a:pt x="486499" y="316302"/>
                </a:cubicBezTo>
                <a:cubicBezTo>
                  <a:pt x="486499" y="302864"/>
                  <a:pt x="497392" y="291971"/>
                  <a:pt x="510830" y="291971"/>
                </a:cubicBezTo>
                <a:close/>
                <a:moveTo>
                  <a:pt x="413530" y="291971"/>
                </a:moveTo>
                <a:cubicBezTo>
                  <a:pt x="426968" y="291971"/>
                  <a:pt x="437861" y="302864"/>
                  <a:pt x="437861" y="316302"/>
                </a:cubicBezTo>
                <a:cubicBezTo>
                  <a:pt x="437861" y="329740"/>
                  <a:pt x="426968" y="340633"/>
                  <a:pt x="413530" y="340633"/>
                </a:cubicBezTo>
                <a:cubicBezTo>
                  <a:pt x="400092" y="340633"/>
                  <a:pt x="389199" y="329740"/>
                  <a:pt x="389199" y="316302"/>
                </a:cubicBezTo>
                <a:cubicBezTo>
                  <a:pt x="389199" y="302864"/>
                  <a:pt x="400092" y="291971"/>
                  <a:pt x="413530" y="291971"/>
                </a:cubicBezTo>
                <a:close/>
                <a:moveTo>
                  <a:pt x="316230" y="291971"/>
                </a:moveTo>
                <a:cubicBezTo>
                  <a:pt x="329668" y="291971"/>
                  <a:pt x="340561" y="302864"/>
                  <a:pt x="340561" y="316302"/>
                </a:cubicBezTo>
                <a:cubicBezTo>
                  <a:pt x="340561" y="329740"/>
                  <a:pt x="329668" y="340633"/>
                  <a:pt x="316230" y="340633"/>
                </a:cubicBezTo>
                <a:cubicBezTo>
                  <a:pt x="302792" y="340633"/>
                  <a:pt x="291899" y="329740"/>
                  <a:pt x="291899" y="316302"/>
                </a:cubicBezTo>
                <a:cubicBezTo>
                  <a:pt x="291899" y="302864"/>
                  <a:pt x="302792" y="291971"/>
                  <a:pt x="316230" y="291971"/>
                </a:cubicBezTo>
                <a:close/>
                <a:moveTo>
                  <a:pt x="218931" y="291971"/>
                </a:moveTo>
                <a:cubicBezTo>
                  <a:pt x="232369" y="291971"/>
                  <a:pt x="243262" y="302864"/>
                  <a:pt x="243262" y="316302"/>
                </a:cubicBezTo>
                <a:cubicBezTo>
                  <a:pt x="243262" y="329740"/>
                  <a:pt x="232369" y="340633"/>
                  <a:pt x="218931" y="340633"/>
                </a:cubicBezTo>
                <a:cubicBezTo>
                  <a:pt x="205493" y="340633"/>
                  <a:pt x="194600" y="329740"/>
                  <a:pt x="194600" y="316302"/>
                </a:cubicBezTo>
                <a:cubicBezTo>
                  <a:pt x="194600" y="302864"/>
                  <a:pt x="205493" y="291971"/>
                  <a:pt x="218931" y="291971"/>
                </a:cubicBezTo>
                <a:close/>
                <a:moveTo>
                  <a:pt x="121631" y="291971"/>
                </a:moveTo>
                <a:cubicBezTo>
                  <a:pt x="135069" y="291971"/>
                  <a:pt x="145962" y="302864"/>
                  <a:pt x="145962" y="316302"/>
                </a:cubicBezTo>
                <a:cubicBezTo>
                  <a:pt x="145962" y="329740"/>
                  <a:pt x="135069" y="340633"/>
                  <a:pt x="121631" y="340633"/>
                </a:cubicBezTo>
                <a:cubicBezTo>
                  <a:pt x="108193" y="340633"/>
                  <a:pt x="97300" y="329740"/>
                  <a:pt x="97300" y="316302"/>
                </a:cubicBezTo>
                <a:cubicBezTo>
                  <a:pt x="97300" y="302864"/>
                  <a:pt x="108193" y="291971"/>
                  <a:pt x="121631" y="291971"/>
                </a:cubicBezTo>
                <a:close/>
                <a:moveTo>
                  <a:pt x="24331" y="291971"/>
                </a:moveTo>
                <a:cubicBezTo>
                  <a:pt x="37769" y="291971"/>
                  <a:pt x="48662" y="302864"/>
                  <a:pt x="48662" y="316302"/>
                </a:cubicBezTo>
                <a:cubicBezTo>
                  <a:pt x="48662" y="329740"/>
                  <a:pt x="37769" y="340633"/>
                  <a:pt x="24331" y="340633"/>
                </a:cubicBezTo>
                <a:cubicBezTo>
                  <a:pt x="10893" y="340633"/>
                  <a:pt x="0" y="329740"/>
                  <a:pt x="0" y="316302"/>
                </a:cubicBezTo>
                <a:cubicBezTo>
                  <a:pt x="0" y="302864"/>
                  <a:pt x="10893" y="291971"/>
                  <a:pt x="24331" y="291971"/>
                </a:cubicBezTo>
                <a:close/>
                <a:moveTo>
                  <a:pt x="997329" y="194648"/>
                </a:moveTo>
                <a:cubicBezTo>
                  <a:pt x="1010767" y="194648"/>
                  <a:pt x="1021660" y="205541"/>
                  <a:pt x="1021660" y="218979"/>
                </a:cubicBezTo>
                <a:cubicBezTo>
                  <a:pt x="1021660" y="232417"/>
                  <a:pt x="1010767" y="243310"/>
                  <a:pt x="997329" y="243310"/>
                </a:cubicBezTo>
                <a:cubicBezTo>
                  <a:pt x="983891" y="243310"/>
                  <a:pt x="972998" y="232417"/>
                  <a:pt x="972998" y="218979"/>
                </a:cubicBezTo>
                <a:cubicBezTo>
                  <a:pt x="972998" y="205541"/>
                  <a:pt x="983891" y="194648"/>
                  <a:pt x="997329" y="194648"/>
                </a:cubicBezTo>
                <a:close/>
                <a:moveTo>
                  <a:pt x="900030" y="194648"/>
                </a:moveTo>
                <a:cubicBezTo>
                  <a:pt x="913468" y="194648"/>
                  <a:pt x="924361" y="205541"/>
                  <a:pt x="924361" y="218979"/>
                </a:cubicBezTo>
                <a:cubicBezTo>
                  <a:pt x="924361" y="232417"/>
                  <a:pt x="913468" y="243310"/>
                  <a:pt x="900030" y="243310"/>
                </a:cubicBezTo>
                <a:cubicBezTo>
                  <a:pt x="886592" y="243310"/>
                  <a:pt x="875699" y="232417"/>
                  <a:pt x="875699" y="218979"/>
                </a:cubicBezTo>
                <a:cubicBezTo>
                  <a:pt x="875699" y="205541"/>
                  <a:pt x="886592" y="194648"/>
                  <a:pt x="900030" y="194648"/>
                </a:cubicBezTo>
                <a:close/>
                <a:moveTo>
                  <a:pt x="802729" y="194648"/>
                </a:moveTo>
                <a:cubicBezTo>
                  <a:pt x="816167" y="194648"/>
                  <a:pt x="827060" y="205541"/>
                  <a:pt x="827060" y="218979"/>
                </a:cubicBezTo>
                <a:cubicBezTo>
                  <a:pt x="827060" y="232417"/>
                  <a:pt x="816167" y="243310"/>
                  <a:pt x="802729" y="243310"/>
                </a:cubicBezTo>
                <a:cubicBezTo>
                  <a:pt x="789291" y="243310"/>
                  <a:pt x="778398" y="232417"/>
                  <a:pt x="778398" y="218979"/>
                </a:cubicBezTo>
                <a:cubicBezTo>
                  <a:pt x="778398" y="205541"/>
                  <a:pt x="789291" y="194648"/>
                  <a:pt x="802729" y="194648"/>
                </a:cubicBezTo>
                <a:close/>
                <a:moveTo>
                  <a:pt x="705430" y="194648"/>
                </a:moveTo>
                <a:cubicBezTo>
                  <a:pt x="718868" y="194648"/>
                  <a:pt x="729761" y="205541"/>
                  <a:pt x="729761" y="218979"/>
                </a:cubicBezTo>
                <a:cubicBezTo>
                  <a:pt x="729761" y="232417"/>
                  <a:pt x="718868" y="243310"/>
                  <a:pt x="705430" y="243310"/>
                </a:cubicBezTo>
                <a:cubicBezTo>
                  <a:pt x="691992" y="243310"/>
                  <a:pt x="681099" y="232417"/>
                  <a:pt x="681099" y="218979"/>
                </a:cubicBezTo>
                <a:cubicBezTo>
                  <a:pt x="681099" y="205541"/>
                  <a:pt x="691992" y="194648"/>
                  <a:pt x="705430" y="194648"/>
                </a:cubicBezTo>
                <a:close/>
                <a:moveTo>
                  <a:pt x="608130" y="194648"/>
                </a:moveTo>
                <a:cubicBezTo>
                  <a:pt x="621568" y="194648"/>
                  <a:pt x="632461" y="205541"/>
                  <a:pt x="632461" y="218979"/>
                </a:cubicBezTo>
                <a:cubicBezTo>
                  <a:pt x="632461" y="232417"/>
                  <a:pt x="621568" y="243310"/>
                  <a:pt x="608130" y="243310"/>
                </a:cubicBezTo>
                <a:cubicBezTo>
                  <a:pt x="594692" y="243310"/>
                  <a:pt x="583799" y="232417"/>
                  <a:pt x="583799" y="218979"/>
                </a:cubicBezTo>
                <a:cubicBezTo>
                  <a:pt x="583799" y="205541"/>
                  <a:pt x="594692" y="194648"/>
                  <a:pt x="608130" y="194648"/>
                </a:cubicBezTo>
                <a:close/>
                <a:moveTo>
                  <a:pt x="510830" y="194648"/>
                </a:moveTo>
                <a:cubicBezTo>
                  <a:pt x="524268" y="194648"/>
                  <a:pt x="535161" y="205541"/>
                  <a:pt x="535161" y="218979"/>
                </a:cubicBezTo>
                <a:cubicBezTo>
                  <a:pt x="535161" y="232417"/>
                  <a:pt x="524268" y="243310"/>
                  <a:pt x="510830" y="243310"/>
                </a:cubicBezTo>
                <a:cubicBezTo>
                  <a:pt x="497392" y="243310"/>
                  <a:pt x="486499" y="232417"/>
                  <a:pt x="486499" y="218979"/>
                </a:cubicBezTo>
                <a:cubicBezTo>
                  <a:pt x="486499" y="205541"/>
                  <a:pt x="497392" y="194648"/>
                  <a:pt x="510830" y="194648"/>
                </a:cubicBezTo>
                <a:close/>
                <a:moveTo>
                  <a:pt x="413530" y="194648"/>
                </a:moveTo>
                <a:cubicBezTo>
                  <a:pt x="426968" y="194648"/>
                  <a:pt x="437861" y="205541"/>
                  <a:pt x="437861" y="218979"/>
                </a:cubicBezTo>
                <a:cubicBezTo>
                  <a:pt x="437861" y="232417"/>
                  <a:pt x="426968" y="243310"/>
                  <a:pt x="413530" y="243310"/>
                </a:cubicBezTo>
                <a:cubicBezTo>
                  <a:pt x="400092" y="243310"/>
                  <a:pt x="389199" y="232417"/>
                  <a:pt x="389199" y="218979"/>
                </a:cubicBezTo>
                <a:cubicBezTo>
                  <a:pt x="389199" y="205541"/>
                  <a:pt x="400092" y="194648"/>
                  <a:pt x="413530" y="194648"/>
                </a:cubicBezTo>
                <a:close/>
                <a:moveTo>
                  <a:pt x="316230" y="194648"/>
                </a:moveTo>
                <a:cubicBezTo>
                  <a:pt x="329668" y="194648"/>
                  <a:pt x="340561" y="205541"/>
                  <a:pt x="340561" y="218979"/>
                </a:cubicBezTo>
                <a:cubicBezTo>
                  <a:pt x="340561" y="232417"/>
                  <a:pt x="329668" y="243310"/>
                  <a:pt x="316230" y="243310"/>
                </a:cubicBezTo>
                <a:cubicBezTo>
                  <a:pt x="302792" y="243310"/>
                  <a:pt x="291899" y="232417"/>
                  <a:pt x="291899" y="218979"/>
                </a:cubicBezTo>
                <a:cubicBezTo>
                  <a:pt x="291899" y="205541"/>
                  <a:pt x="302792" y="194648"/>
                  <a:pt x="316230" y="194648"/>
                </a:cubicBezTo>
                <a:close/>
                <a:moveTo>
                  <a:pt x="218931" y="194648"/>
                </a:moveTo>
                <a:cubicBezTo>
                  <a:pt x="232369" y="194648"/>
                  <a:pt x="243262" y="205541"/>
                  <a:pt x="243262" y="218979"/>
                </a:cubicBezTo>
                <a:cubicBezTo>
                  <a:pt x="243262" y="232417"/>
                  <a:pt x="232369" y="243310"/>
                  <a:pt x="218931" y="243310"/>
                </a:cubicBezTo>
                <a:cubicBezTo>
                  <a:pt x="205493" y="243310"/>
                  <a:pt x="194600" y="232417"/>
                  <a:pt x="194600" y="218979"/>
                </a:cubicBezTo>
                <a:cubicBezTo>
                  <a:pt x="194600" y="205541"/>
                  <a:pt x="205493" y="194648"/>
                  <a:pt x="218931" y="194648"/>
                </a:cubicBezTo>
                <a:close/>
                <a:moveTo>
                  <a:pt x="121631" y="194648"/>
                </a:moveTo>
                <a:cubicBezTo>
                  <a:pt x="135069" y="194648"/>
                  <a:pt x="145962" y="205541"/>
                  <a:pt x="145962" y="218979"/>
                </a:cubicBezTo>
                <a:cubicBezTo>
                  <a:pt x="145962" y="232417"/>
                  <a:pt x="135069" y="243310"/>
                  <a:pt x="121631" y="243310"/>
                </a:cubicBezTo>
                <a:cubicBezTo>
                  <a:pt x="108193" y="243310"/>
                  <a:pt x="97300" y="232417"/>
                  <a:pt x="97300" y="218979"/>
                </a:cubicBezTo>
                <a:cubicBezTo>
                  <a:pt x="97300" y="205541"/>
                  <a:pt x="108193" y="194648"/>
                  <a:pt x="121631" y="194648"/>
                </a:cubicBezTo>
                <a:close/>
                <a:moveTo>
                  <a:pt x="24331" y="194648"/>
                </a:moveTo>
                <a:cubicBezTo>
                  <a:pt x="37769" y="194648"/>
                  <a:pt x="48662" y="205541"/>
                  <a:pt x="48662" y="218979"/>
                </a:cubicBezTo>
                <a:cubicBezTo>
                  <a:pt x="48662" y="232417"/>
                  <a:pt x="37769" y="243310"/>
                  <a:pt x="24331" y="243310"/>
                </a:cubicBezTo>
                <a:cubicBezTo>
                  <a:pt x="10893" y="243310"/>
                  <a:pt x="0" y="232417"/>
                  <a:pt x="0" y="218979"/>
                </a:cubicBezTo>
                <a:cubicBezTo>
                  <a:pt x="0" y="205541"/>
                  <a:pt x="10893" y="194648"/>
                  <a:pt x="24331" y="194648"/>
                </a:cubicBezTo>
                <a:close/>
                <a:moveTo>
                  <a:pt x="997329" y="97324"/>
                </a:moveTo>
                <a:cubicBezTo>
                  <a:pt x="1010767" y="97324"/>
                  <a:pt x="1021660" y="108217"/>
                  <a:pt x="1021660" y="121655"/>
                </a:cubicBezTo>
                <a:cubicBezTo>
                  <a:pt x="1021660" y="135093"/>
                  <a:pt x="1010767" y="145986"/>
                  <a:pt x="997329" y="145986"/>
                </a:cubicBezTo>
                <a:cubicBezTo>
                  <a:pt x="983891" y="145986"/>
                  <a:pt x="972998" y="135093"/>
                  <a:pt x="972998" y="121655"/>
                </a:cubicBezTo>
                <a:cubicBezTo>
                  <a:pt x="972998" y="108217"/>
                  <a:pt x="983891" y="97324"/>
                  <a:pt x="997329" y="97324"/>
                </a:cubicBezTo>
                <a:close/>
                <a:moveTo>
                  <a:pt x="900030" y="97324"/>
                </a:moveTo>
                <a:cubicBezTo>
                  <a:pt x="913468" y="97324"/>
                  <a:pt x="924361" y="108217"/>
                  <a:pt x="924361" y="121655"/>
                </a:cubicBezTo>
                <a:cubicBezTo>
                  <a:pt x="924361" y="135093"/>
                  <a:pt x="913468" y="145986"/>
                  <a:pt x="900030" y="145986"/>
                </a:cubicBezTo>
                <a:cubicBezTo>
                  <a:pt x="886592" y="145986"/>
                  <a:pt x="875699" y="135093"/>
                  <a:pt x="875699" y="121655"/>
                </a:cubicBezTo>
                <a:cubicBezTo>
                  <a:pt x="875699" y="108217"/>
                  <a:pt x="886592" y="97324"/>
                  <a:pt x="900030" y="97324"/>
                </a:cubicBezTo>
                <a:close/>
                <a:moveTo>
                  <a:pt x="802729" y="97324"/>
                </a:moveTo>
                <a:cubicBezTo>
                  <a:pt x="816167" y="97324"/>
                  <a:pt x="827060" y="108217"/>
                  <a:pt x="827060" y="121655"/>
                </a:cubicBezTo>
                <a:cubicBezTo>
                  <a:pt x="827060" y="135093"/>
                  <a:pt x="816167" y="145986"/>
                  <a:pt x="802729" y="145986"/>
                </a:cubicBezTo>
                <a:cubicBezTo>
                  <a:pt x="789291" y="145986"/>
                  <a:pt x="778398" y="135093"/>
                  <a:pt x="778398" y="121655"/>
                </a:cubicBezTo>
                <a:cubicBezTo>
                  <a:pt x="778398" y="108217"/>
                  <a:pt x="789291" y="97324"/>
                  <a:pt x="802729" y="97324"/>
                </a:cubicBezTo>
                <a:close/>
                <a:moveTo>
                  <a:pt x="705430" y="97324"/>
                </a:moveTo>
                <a:cubicBezTo>
                  <a:pt x="718868" y="97324"/>
                  <a:pt x="729761" y="108217"/>
                  <a:pt x="729761" y="121655"/>
                </a:cubicBezTo>
                <a:cubicBezTo>
                  <a:pt x="729761" y="135093"/>
                  <a:pt x="718868" y="145986"/>
                  <a:pt x="705430" y="145986"/>
                </a:cubicBezTo>
                <a:cubicBezTo>
                  <a:pt x="691992" y="145986"/>
                  <a:pt x="681099" y="135093"/>
                  <a:pt x="681099" y="121655"/>
                </a:cubicBezTo>
                <a:cubicBezTo>
                  <a:pt x="681099" y="108217"/>
                  <a:pt x="691992" y="97324"/>
                  <a:pt x="705430" y="97324"/>
                </a:cubicBezTo>
                <a:close/>
                <a:moveTo>
                  <a:pt x="608130" y="97324"/>
                </a:moveTo>
                <a:cubicBezTo>
                  <a:pt x="621568" y="97324"/>
                  <a:pt x="632461" y="108217"/>
                  <a:pt x="632461" y="121655"/>
                </a:cubicBezTo>
                <a:cubicBezTo>
                  <a:pt x="632461" y="135093"/>
                  <a:pt x="621568" y="145986"/>
                  <a:pt x="608130" y="145986"/>
                </a:cubicBezTo>
                <a:cubicBezTo>
                  <a:pt x="594692" y="145986"/>
                  <a:pt x="583799" y="135093"/>
                  <a:pt x="583799" y="121655"/>
                </a:cubicBezTo>
                <a:cubicBezTo>
                  <a:pt x="583799" y="108217"/>
                  <a:pt x="594692" y="97324"/>
                  <a:pt x="608130" y="97324"/>
                </a:cubicBezTo>
                <a:close/>
                <a:moveTo>
                  <a:pt x="510830" y="97324"/>
                </a:moveTo>
                <a:cubicBezTo>
                  <a:pt x="524268" y="97324"/>
                  <a:pt x="535161" y="108217"/>
                  <a:pt x="535161" y="121655"/>
                </a:cubicBezTo>
                <a:cubicBezTo>
                  <a:pt x="535161" y="135093"/>
                  <a:pt x="524268" y="145986"/>
                  <a:pt x="510830" y="145986"/>
                </a:cubicBezTo>
                <a:cubicBezTo>
                  <a:pt x="497392" y="145986"/>
                  <a:pt x="486499" y="135093"/>
                  <a:pt x="486499" y="121655"/>
                </a:cubicBezTo>
                <a:cubicBezTo>
                  <a:pt x="486499" y="108217"/>
                  <a:pt x="497392" y="97324"/>
                  <a:pt x="510830" y="97324"/>
                </a:cubicBezTo>
                <a:close/>
                <a:moveTo>
                  <a:pt x="413530" y="97324"/>
                </a:moveTo>
                <a:cubicBezTo>
                  <a:pt x="426968" y="97324"/>
                  <a:pt x="437861" y="108217"/>
                  <a:pt x="437861" y="121655"/>
                </a:cubicBezTo>
                <a:cubicBezTo>
                  <a:pt x="437861" y="135093"/>
                  <a:pt x="426968" y="145986"/>
                  <a:pt x="413530" y="145986"/>
                </a:cubicBezTo>
                <a:cubicBezTo>
                  <a:pt x="400092" y="145986"/>
                  <a:pt x="389199" y="135093"/>
                  <a:pt x="389199" y="121655"/>
                </a:cubicBezTo>
                <a:cubicBezTo>
                  <a:pt x="389199" y="108217"/>
                  <a:pt x="400092" y="97324"/>
                  <a:pt x="413530" y="97324"/>
                </a:cubicBezTo>
                <a:close/>
                <a:moveTo>
                  <a:pt x="316230" y="97324"/>
                </a:moveTo>
                <a:cubicBezTo>
                  <a:pt x="329668" y="97324"/>
                  <a:pt x="340561" y="108217"/>
                  <a:pt x="340561" y="121655"/>
                </a:cubicBezTo>
                <a:cubicBezTo>
                  <a:pt x="340561" y="135093"/>
                  <a:pt x="329668" y="145986"/>
                  <a:pt x="316230" y="145986"/>
                </a:cubicBezTo>
                <a:cubicBezTo>
                  <a:pt x="302792" y="145986"/>
                  <a:pt x="291899" y="135093"/>
                  <a:pt x="291899" y="121655"/>
                </a:cubicBezTo>
                <a:cubicBezTo>
                  <a:pt x="291899" y="108217"/>
                  <a:pt x="302792" y="97324"/>
                  <a:pt x="316230" y="97324"/>
                </a:cubicBezTo>
                <a:close/>
                <a:moveTo>
                  <a:pt x="218931" y="97324"/>
                </a:moveTo>
                <a:cubicBezTo>
                  <a:pt x="232369" y="97324"/>
                  <a:pt x="243262" y="108217"/>
                  <a:pt x="243262" y="121655"/>
                </a:cubicBezTo>
                <a:cubicBezTo>
                  <a:pt x="243262" y="135093"/>
                  <a:pt x="232369" y="145986"/>
                  <a:pt x="218931" y="145986"/>
                </a:cubicBezTo>
                <a:cubicBezTo>
                  <a:pt x="205493" y="145986"/>
                  <a:pt x="194600" y="135093"/>
                  <a:pt x="194600" y="121655"/>
                </a:cubicBezTo>
                <a:cubicBezTo>
                  <a:pt x="194600" y="108217"/>
                  <a:pt x="205493" y="97324"/>
                  <a:pt x="218931" y="97324"/>
                </a:cubicBezTo>
                <a:close/>
                <a:moveTo>
                  <a:pt x="121631" y="97324"/>
                </a:moveTo>
                <a:cubicBezTo>
                  <a:pt x="135069" y="97324"/>
                  <a:pt x="145962" y="108217"/>
                  <a:pt x="145962" y="121655"/>
                </a:cubicBezTo>
                <a:cubicBezTo>
                  <a:pt x="145962" y="135093"/>
                  <a:pt x="135069" y="145986"/>
                  <a:pt x="121631" y="145986"/>
                </a:cubicBezTo>
                <a:cubicBezTo>
                  <a:pt x="108193" y="145986"/>
                  <a:pt x="97300" y="135093"/>
                  <a:pt x="97300" y="121655"/>
                </a:cubicBezTo>
                <a:cubicBezTo>
                  <a:pt x="97300" y="108217"/>
                  <a:pt x="108193" y="97324"/>
                  <a:pt x="121631" y="97324"/>
                </a:cubicBezTo>
                <a:close/>
                <a:moveTo>
                  <a:pt x="24331" y="97324"/>
                </a:moveTo>
                <a:cubicBezTo>
                  <a:pt x="37769" y="97324"/>
                  <a:pt x="48662" y="108217"/>
                  <a:pt x="48662" y="121655"/>
                </a:cubicBezTo>
                <a:cubicBezTo>
                  <a:pt x="48662" y="135093"/>
                  <a:pt x="37769" y="145986"/>
                  <a:pt x="24331" y="145986"/>
                </a:cubicBezTo>
                <a:cubicBezTo>
                  <a:pt x="10893" y="145986"/>
                  <a:pt x="0" y="135093"/>
                  <a:pt x="0" y="121655"/>
                </a:cubicBezTo>
                <a:cubicBezTo>
                  <a:pt x="0" y="108217"/>
                  <a:pt x="10893" y="97324"/>
                  <a:pt x="24331" y="97324"/>
                </a:cubicBezTo>
                <a:close/>
                <a:moveTo>
                  <a:pt x="997329" y="0"/>
                </a:moveTo>
                <a:cubicBezTo>
                  <a:pt x="1010767" y="0"/>
                  <a:pt x="1021660" y="10893"/>
                  <a:pt x="1021660" y="24331"/>
                </a:cubicBezTo>
                <a:cubicBezTo>
                  <a:pt x="1021660" y="37769"/>
                  <a:pt x="1010767" y="48662"/>
                  <a:pt x="997329" y="48662"/>
                </a:cubicBezTo>
                <a:cubicBezTo>
                  <a:pt x="983891" y="48662"/>
                  <a:pt x="972998" y="37769"/>
                  <a:pt x="972998" y="24331"/>
                </a:cubicBezTo>
                <a:cubicBezTo>
                  <a:pt x="972998" y="10893"/>
                  <a:pt x="983891" y="0"/>
                  <a:pt x="997329" y="0"/>
                </a:cubicBezTo>
                <a:close/>
                <a:moveTo>
                  <a:pt x="900030" y="0"/>
                </a:moveTo>
                <a:cubicBezTo>
                  <a:pt x="913468" y="0"/>
                  <a:pt x="924361" y="10893"/>
                  <a:pt x="924361" y="24331"/>
                </a:cubicBezTo>
                <a:cubicBezTo>
                  <a:pt x="924361" y="37769"/>
                  <a:pt x="913468" y="48662"/>
                  <a:pt x="900030" y="48662"/>
                </a:cubicBezTo>
                <a:cubicBezTo>
                  <a:pt x="886592" y="48662"/>
                  <a:pt x="875699" y="37769"/>
                  <a:pt x="875699" y="24331"/>
                </a:cubicBezTo>
                <a:cubicBezTo>
                  <a:pt x="875699" y="10893"/>
                  <a:pt x="886592" y="0"/>
                  <a:pt x="900030" y="0"/>
                </a:cubicBezTo>
                <a:close/>
                <a:moveTo>
                  <a:pt x="802729" y="0"/>
                </a:moveTo>
                <a:cubicBezTo>
                  <a:pt x="816167" y="0"/>
                  <a:pt x="827060" y="10893"/>
                  <a:pt x="827060" y="24331"/>
                </a:cubicBezTo>
                <a:cubicBezTo>
                  <a:pt x="827060" y="37769"/>
                  <a:pt x="816167" y="48662"/>
                  <a:pt x="802729" y="48662"/>
                </a:cubicBezTo>
                <a:cubicBezTo>
                  <a:pt x="789291" y="48662"/>
                  <a:pt x="778398" y="37769"/>
                  <a:pt x="778398" y="24331"/>
                </a:cubicBezTo>
                <a:cubicBezTo>
                  <a:pt x="778398" y="10893"/>
                  <a:pt x="789291" y="0"/>
                  <a:pt x="802729" y="0"/>
                </a:cubicBezTo>
                <a:close/>
                <a:moveTo>
                  <a:pt x="705430" y="0"/>
                </a:moveTo>
                <a:cubicBezTo>
                  <a:pt x="718868" y="0"/>
                  <a:pt x="729761" y="10893"/>
                  <a:pt x="729761" y="24331"/>
                </a:cubicBezTo>
                <a:cubicBezTo>
                  <a:pt x="729761" y="37769"/>
                  <a:pt x="718868" y="48662"/>
                  <a:pt x="705430" y="48662"/>
                </a:cubicBezTo>
                <a:cubicBezTo>
                  <a:pt x="691992" y="48662"/>
                  <a:pt x="681099" y="37769"/>
                  <a:pt x="681099" y="24331"/>
                </a:cubicBezTo>
                <a:cubicBezTo>
                  <a:pt x="681099" y="10893"/>
                  <a:pt x="691992" y="0"/>
                  <a:pt x="705430" y="0"/>
                </a:cubicBezTo>
                <a:close/>
                <a:moveTo>
                  <a:pt x="608130" y="0"/>
                </a:moveTo>
                <a:cubicBezTo>
                  <a:pt x="621568" y="0"/>
                  <a:pt x="632461" y="10893"/>
                  <a:pt x="632461" y="24331"/>
                </a:cubicBezTo>
                <a:cubicBezTo>
                  <a:pt x="632461" y="37769"/>
                  <a:pt x="621568" y="48662"/>
                  <a:pt x="608130" y="48662"/>
                </a:cubicBezTo>
                <a:cubicBezTo>
                  <a:pt x="594692" y="48662"/>
                  <a:pt x="583799" y="37769"/>
                  <a:pt x="583799" y="24331"/>
                </a:cubicBezTo>
                <a:cubicBezTo>
                  <a:pt x="583799" y="10893"/>
                  <a:pt x="594692" y="0"/>
                  <a:pt x="608130" y="0"/>
                </a:cubicBezTo>
                <a:close/>
                <a:moveTo>
                  <a:pt x="510830" y="0"/>
                </a:moveTo>
                <a:cubicBezTo>
                  <a:pt x="524268" y="0"/>
                  <a:pt x="535161" y="10893"/>
                  <a:pt x="535161" y="24331"/>
                </a:cubicBezTo>
                <a:cubicBezTo>
                  <a:pt x="535161" y="37769"/>
                  <a:pt x="524268" y="48662"/>
                  <a:pt x="510830" y="48662"/>
                </a:cubicBezTo>
                <a:cubicBezTo>
                  <a:pt x="497392" y="48662"/>
                  <a:pt x="486499" y="37769"/>
                  <a:pt x="486499" y="24331"/>
                </a:cubicBezTo>
                <a:cubicBezTo>
                  <a:pt x="486499" y="10893"/>
                  <a:pt x="497392" y="0"/>
                  <a:pt x="510830" y="0"/>
                </a:cubicBezTo>
                <a:close/>
                <a:moveTo>
                  <a:pt x="413530" y="0"/>
                </a:moveTo>
                <a:cubicBezTo>
                  <a:pt x="426968" y="0"/>
                  <a:pt x="437861" y="10893"/>
                  <a:pt x="437861" y="24331"/>
                </a:cubicBezTo>
                <a:cubicBezTo>
                  <a:pt x="437861" y="37769"/>
                  <a:pt x="426968" y="48662"/>
                  <a:pt x="413530" y="48662"/>
                </a:cubicBezTo>
                <a:cubicBezTo>
                  <a:pt x="400092" y="48662"/>
                  <a:pt x="389199" y="37769"/>
                  <a:pt x="389199" y="24331"/>
                </a:cubicBezTo>
                <a:cubicBezTo>
                  <a:pt x="389199" y="10893"/>
                  <a:pt x="400092" y="0"/>
                  <a:pt x="413530" y="0"/>
                </a:cubicBezTo>
                <a:close/>
                <a:moveTo>
                  <a:pt x="316230" y="0"/>
                </a:moveTo>
                <a:cubicBezTo>
                  <a:pt x="329668" y="0"/>
                  <a:pt x="340561" y="10893"/>
                  <a:pt x="340561" y="24331"/>
                </a:cubicBezTo>
                <a:cubicBezTo>
                  <a:pt x="340561" y="37769"/>
                  <a:pt x="329668" y="48662"/>
                  <a:pt x="316230" y="48662"/>
                </a:cubicBezTo>
                <a:cubicBezTo>
                  <a:pt x="302792" y="48662"/>
                  <a:pt x="291899" y="37769"/>
                  <a:pt x="291899" y="24331"/>
                </a:cubicBezTo>
                <a:cubicBezTo>
                  <a:pt x="291899" y="10893"/>
                  <a:pt x="302792" y="0"/>
                  <a:pt x="316230" y="0"/>
                </a:cubicBezTo>
                <a:close/>
                <a:moveTo>
                  <a:pt x="218931" y="0"/>
                </a:moveTo>
                <a:cubicBezTo>
                  <a:pt x="232369" y="0"/>
                  <a:pt x="243262" y="10893"/>
                  <a:pt x="243262" y="24331"/>
                </a:cubicBezTo>
                <a:cubicBezTo>
                  <a:pt x="243262" y="37769"/>
                  <a:pt x="232369" y="48662"/>
                  <a:pt x="218931" y="48662"/>
                </a:cubicBezTo>
                <a:cubicBezTo>
                  <a:pt x="205493" y="48662"/>
                  <a:pt x="194600" y="37769"/>
                  <a:pt x="194600" y="24331"/>
                </a:cubicBezTo>
                <a:cubicBezTo>
                  <a:pt x="194600" y="10893"/>
                  <a:pt x="205493" y="0"/>
                  <a:pt x="218931" y="0"/>
                </a:cubicBezTo>
                <a:close/>
                <a:moveTo>
                  <a:pt x="121631" y="0"/>
                </a:moveTo>
                <a:cubicBezTo>
                  <a:pt x="135069" y="0"/>
                  <a:pt x="145962" y="10893"/>
                  <a:pt x="145962" y="24331"/>
                </a:cubicBezTo>
                <a:cubicBezTo>
                  <a:pt x="145962" y="37769"/>
                  <a:pt x="135069" y="48662"/>
                  <a:pt x="121631" y="48662"/>
                </a:cubicBezTo>
                <a:cubicBezTo>
                  <a:pt x="108193" y="48662"/>
                  <a:pt x="97300" y="37769"/>
                  <a:pt x="97300" y="24331"/>
                </a:cubicBezTo>
                <a:cubicBezTo>
                  <a:pt x="97300" y="10893"/>
                  <a:pt x="108193" y="0"/>
                  <a:pt x="121631" y="0"/>
                </a:cubicBezTo>
                <a:close/>
                <a:moveTo>
                  <a:pt x="24331" y="0"/>
                </a:moveTo>
                <a:cubicBezTo>
                  <a:pt x="37769" y="0"/>
                  <a:pt x="48662" y="10893"/>
                  <a:pt x="48662" y="24331"/>
                </a:cubicBezTo>
                <a:cubicBezTo>
                  <a:pt x="48662" y="37769"/>
                  <a:pt x="37769" y="48662"/>
                  <a:pt x="24331" y="48662"/>
                </a:cubicBezTo>
                <a:cubicBezTo>
                  <a:pt x="10893" y="48662"/>
                  <a:pt x="0" y="37769"/>
                  <a:pt x="0" y="24331"/>
                </a:cubicBezTo>
                <a:cubicBezTo>
                  <a:pt x="0" y="10893"/>
                  <a:pt x="10893" y="0"/>
                  <a:pt x="2433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-88900" y="-101600"/>
            <a:ext cx="12344400" cy="7061200"/>
          </a:xfrm>
          <a:prstGeom prst="rect"/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2921533" y="1747907"/>
            <a:ext cx="1378458" cy="1370981"/>
          </a:xfrm>
          <a:prstGeom prst="roundRect">
            <a:avLst>
              <a:gd name="adj" fmla="val 10183"/>
            </a:avLst>
          </a:prstGeom>
          <a:solidFill>
            <a:schemeClr val="bg1">
              <a:lumMod val="95000"/>
            </a:schemeClr>
          </a:solidFill>
          <a:ln w="28575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879308" y="1746838"/>
            <a:ext cx="1378458" cy="1370981"/>
          </a:xfrm>
          <a:prstGeom prst="roundRect">
            <a:avLst>
              <a:gd name="adj" fmla="val 10183"/>
            </a:avLst>
          </a:prstGeom>
          <a:solidFill>
            <a:schemeClr val="accent1"/>
          </a:solidFill>
          <a:ln w="28575" cap="sq">
            <a:noFill/>
            <a:miter/>
          </a:ln>
          <a:effectLst>
            <a:outerShdw dist="254000" blurRad="508000" dir="5400000" sx="100000" sy="100000" kx="0" ky="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" name="标题 1"/>
          <p:cNvCxnSpPr/>
          <p:nvPr/>
        </p:nvCxnSpPr>
        <p:spPr>
          <a:xfrm rot="0" flipH="0" flipV="0">
            <a:off x="3630000" y="3421390"/>
            <a:ext cx="493200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</a:schemeClr>
            </a:solidFill>
            <a:miter/>
            <a:headEnd type="none"/>
            <a:tailEnd type="none"/>
          </a:ln>
        </p:spPr>
      </p:cxnSp>
      <p:sp>
        <p:nvSpPr>
          <p:cNvPr id="6" name="标题 1"/>
          <p:cNvSpPr txBox="1"/>
          <p:nvPr/>
        </p:nvSpPr>
        <p:spPr>
          <a:xfrm rot="2700000" flipH="0" flipV="0">
            <a:off x="8537310" y="3390163"/>
            <a:ext cx="62455" cy="62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354838" y="2216546"/>
            <a:ext cx="427399" cy="427399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  <a:prstDash val="solid"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3383565" y="2171087"/>
            <a:ext cx="454395" cy="518934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30762" y="3674329"/>
            <a:ext cx="3960000" cy="2065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ChatGPTは自然な対話を行うAIチャットサービスであり、ユーザーの質問に答えることができる。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588538" y="3674329"/>
            <a:ext cx="3960000" cy="2065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アカウントの作成とログイン、基本的な使い方、追加機能とヒント、活用のポイントなどを理解することで、ChatGPTを効果的に活用することができる。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2700000" flipH="0" flipV="0">
            <a:off x="3579535" y="3390163"/>
            <a:ext cx="62455" cy="62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ChatGPTの特徴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3600000" flipH="0" flipV="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435179" y="1383835"/>
            <a:ext cx="4767189" cy="4768285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7330" y="1310721"/>
            <a:ext cx="4914511" cy="491451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5319331" y="4804379"/>
            <a:ext cx="6879153" cy="521698"/>
          </a:xfrm>
          <a:prstGeom prst="roundRect">
            <a:avLst/>
          </a:prstGeom>
          <a:gradFill>
            <a:gsLst>
              <a:gs pos="0">
                <a:schemeClr val="accent2">
                  <a:alpha val="0"/>
                </a:schemeClr>
              </a:gs>
              <a:gs pos="51000">
                <a:schemeClr val="accent2">
                  <a:alpha val="56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675742" y="1047147"/>
            <a:ext cx="2751516" cy="341679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9525609" flipH="0" flipV="0">
            <a:off x="9888249" y="-493239"/>
            <a:ext cx="1981562" cy="3729681"/>
          </a:xfrm>
          <a:custGeom>
            <a:avLst/>
            <a:gdLst>
              <a:gd name="connsiteX0" fmla="*/ 1586732 w 1844538"/>
              <a:gd name="connsiteY0" fmla="*/ 639186 h 3490896"/>
              <a:gd name="connsiteX1" fmla="*/ 1557660 w 1844538"/>
              <a:gd name="connsiteY1" fmla="*/ 654911 h 3490896"/>
              <a:gd name="connsiteX2" fmla="*/ 1079871 w 1844538"/>
              <a:gd name="connsiteY2" fmla="*/ 1550357 h 3490896"/>
              <a:gd name="connsiteX3" fmla="*/ 1841306 w 1844538"/>
              <a:gd name="connsiteY3" fmla="*/ 2581679 h 3490896"/>
              <a:gd name="connsiteX4" fmla="*/ 1844538 w 1844538"/>
              <a:gd name="connsiteY4" fmla="*/ 2582507 h 3490896"/>
              <a:gd name="connsiteX5" fmla="*/ 1218509 w 1844538"/>
              <a:gd name="connsiteY5" fmla="*/ 3490896 h 3490896"/>
              <a:gd name="connsiteX6" fmla="*/ 1132280 w 1844538"/>
              <a:gd name="connsiteY6" fmla="*/ 3449431 h 3490896"/>
              <a:gd name="connsiteX7" fmla="*/ 0 w 1844538"/>
              <a:gd name="connsiteY7" fmla="*/ 1550357 h 3490896"/>
              <a:gd name="connsiteX8" fmla="*/ 633693 w 1844538"/>
              <a:gd name="connsiteY8" fmla="*/ 23188 h 3490896"/>
              <a:gd name="connsiteX9" fmla="*/ 659250 w 1844538"/>
              <a:gd name="connsiteY9" fmla="*/ 0 h 3490896"/>
            </a:gdLst>
            <a:rect l="l" t="t" r="r" b="b"/>
            <a:pathLst>
              <a:path w="1844538" h="3490896">
                <a:moveTo>
                  <a:pt x="1586732" y="639186"/>
                </a:moveTo>
                <a:lnTo>
                  <a:pt x="1557660" y="654911"/>
                </a:lnTo>
                <a:cubicBezTo>
                  <a:pt x="1269397" y="848972"/>
                  <a:pt x="1079871" y="1177609"/>
                  <a:pt x="1079871" y="1550357"/>
                </a:cubicBezTo>
                <a:cubicBezTo>
                  <a:pt x="1079871" y="2034929"/>
                  <a:pt x="1400169" y="2444955"/>
                  <a:pt x="1841306" y="2581679"/>
                </a:cubicBezTo>
                <a:lnTo>
                  <a:pt x="1844538" y="2582507"/>
                </a:lnTo>
                <a:lnTo>
                  <a:pt x="1218509" y="3490896"/>
                </a:lnTo>
                <a:lnTo>
                  <a:pt x="1132280" y="3449431"/>
                </a:lnTo>
                <a:cubicBezTo>
                  <a:pt x="457843" y="3083701"/>
                  <a:pt x="0" y="2370402"/>
                  <a:pt x="0" y="1550357"/>
                </a:cubicBezTo>
                <a:cubicBezTo>
                  <a:pt x="0" y="953961"/>
                  <a:pt x="242165" y="414025"/>
                  <a:pt x="633693" y="23188"/>
                </a:cubicBezTo>
                <a:lnTo>
                  <a:pt x="65925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"/>
          <p:cNvGrpSpPr/>
          <p:nvPr/>
        </p:nvGrpSpPr>
        <p:grpSpPr>
          <a:xfrm>
            <a:off x="5435477" y="4878391"/>
            <a:ext cx="7951726" cy="400110"/>
            <a:chOff x="5435477" y="4878391"/>
            <a:chExt cx="7951726" cy="400110"/>
          </a:xfrm>
        </p:grpSpPr>
        <p:sp>
          <p:nvSpPr>
            <p:cNvPr id="8" name="标题 1"/>
            <p:cNvSpPr txBox="1"/>
            <p:nvPr/>
          </p:nvSpPr>
          <p:spPr>
            <a:xfrm rot="0" flipH="0" flipV="0">
              <a:off x="5435477" y="4878391"/>
              <a:ext cx="7951726" cy="40011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rtlCol="0" anchor="t"/>
            <a:lstStyle/>
            <a:p>
              <a:pPr algn="l"/>
              <a:r>
                <a:rPr kumimoji="1" lang="en-US" altLang="zh-CN" sz="2000">
                  <a:ln w="12700">
                    <a:noFill/>
                  </a:ln>
                  <a:solidFill>
                    <a:srgbClr val="000000">
                      <a:alpha val="100000"/>
                    </a:srgbClr>
                  </a:solidFill>
                  <a:latin typeface="OPPOSans R"/>
                  <a:ea typeface="OPPOSans R"/>
                  <a:cs typeface="OPPOSans R"/>
                </a:rPr>
                <a:t>Here is where your presentation begins</a:t>
              </a:r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0" flipH="0" flipV="0">
              <a:off x="10639846" y="4884669"/>
              <a:ext cx="325278" cy="376518"/>
            </a:xfrm>
            <a:prstGeom prst="chevron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标题 1"/>
            <p:cNvSpPr txBox="1"/>
            <p:nvPr/>
          </p:nvSpPr>
          <p:spPr>
            <a:xfrm rot="0" flipH="0" flipV="0">
              <a:off x="10965124" y="4884669"/>
              <a:ext cx="325278" cy="376518"/>
            </a:xfrm>
            <a:prstGeom prst="chevron">
              <a:avLst/>
            </a:pr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标题 1"/>
          <p:cNvSpPr txBox="1"/>
          <p:nvPr/>
        </p:nvSpPr>
        <p:spPr>
          <a:xfrm rot="0" flipH="0" flipV="0">
            <a:off x="5361861" y="1874622"/>
            <a:ext cx="5801541" cy="281094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Thanks for your attention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0800000" flipH="1" flipV="0">
            <a:off x="5435479" y="762004"/>
            <a:ext cx="480527" cy="731646"/>
          </a:xfrm>
          <a:prstGeom prst="corner">
            <a:avLst>
              <a:gd name="adj1" fmla="val 23469"/>
              <a:gd name="adj2" fmla="val 2347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10800000" flipH="0" flipV="1">
            <a:off x="8219455" y="868658"/>
            <a:ext cx="480527" cy="731646"/>
          </a:xfrm>
          <a:prstGeom prst="corner">
            <a:avLst>
              <a:gd name="adj1" fmla="val 23469"/>
              <a:gd name="adj2" fmla="val 2347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361863" y="5423814"/>
            <a:ext cx="3264504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20xx.xx.xx</a:t>
            </a:r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 rot="0" flipH="0" flipV="0">
            <a:off x="5435478" y="4820969"/>
            <a:ext cx="6483104" cy="12161"/>
          </a:xfrm>
          <a:prstGeom prst="line">
            <a:avLst/>
          </a:prstGeom>
          <a:noFill/>
          <a:ln w="6350" cap="sq">
            <a:noFill/>
            <a:miter/>
          </a:ln>
        </p:spPr>
      </p:cxnSp>
      <p:cxnSp>
        <p:nvCxnSpPr>
          <p:cNvPr id="16" name="标题 1"/>
          <p:cNvCxnSpPr/>
          <p:nvPr/>
        </p:nvCxnSpPr>
        <p:spPr>
          <a:xfrm rot="0" flipH="0" flipV="0">
            <a:off x="5435477" y="4792218"/>
            <a:ext cx="6305806" cy="12161"/>
          </a:xfrm>
          <a:prstGeom prst="line">
            <a:avLst/>
          </a:prstGeom>
          <a:noFill/>
          <a:ln w="6350" cap="sq">
            <a:solidFill>
              <a:schemeClr val="accent1">
                <a:alpha val="90000"/>
              </a:schemeClr>
            </a:solidFill>
            <a:miter/>
          </a:ln>
        </p:spPr>
      </p:cxnSp>
      <p:cxnSp>
        <p:nvCxnSpPr>
          <p:cNvPr id="17" name="标题 1"/>
          <p:cNvCxnSpPr/>
          <p:nvPr/>
        </p:nvCxnSpPr>
        <p:spPr>
          <a:xfrm rot="0" flipH="0" flipV="1">
            <a:off x="5435478" y="5307638"/>
            <a:ext cx="6305806" cy="12161"/>
          </a:xfrm>
          <a:prstGeom prst="line">
            <a:avLst/>
          </a:prstGeom>
          <a:noFill/>
          <a:ln w="6350" cap="sq">
            <a:solidFill>
              <a:schemeClr val="accent1">
                <a:alpha val="77000"/>
              </a:schemeClr>
            </a:solidFill>
            <a:miter/>
          </a:ln>
        </p:spPr>
      </p:cxnSp>
      <p:pic>
        <p:nvPicPr>
          <p:cNvPr id="18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313674" y="1237609"/>
            <a:ext cx="4768285" cy="4768285"/>
          </a:xfrm>
          <a:custGeom>
            <a:avLst/>
            <a:gdLst/>
            <a:rect l="l" t="t" r="r" b="b"/>
            <a:pathLst>
              <a:path w="4762500" h="4762500">
                <a:moveTo>
                  <a:pt x="0" y="2384143"/>
                </a:moveTo>
                <a:cubicBezTo>
                  <a:pt x="0" y="1067417"/>
                  <a:pt x="1067416" y="0"/>
                  <a:pt x="2384142" y="0"/>
                </a:cubicBezTo>
                <a:cubicBezTo>
                  <a:pt x="3700867" y="0"/>
                  <a:pt x="4768284" y="1067417"/>
                  <a:pt x="4768285" y="2384142"/>
                </a:cubicBezTo>
                <a:cubicBezTo>
                  <a:pt x="4768285" y="3700868"/>
                  <a:pt x="3700869" y="4768285"/>
                  <a:pt x="2384143" y="4768285"/>
                </a:cubicBezTo>
                <a:cubicBezTo>
                  <a:pt x="1067418" y="4768285"/>
                  <a:pt x="2" y="3700868"/>
                  <a:pt x="1" y="238414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9" name="标题 1"/>
          <p:cNvSpPr txBox="1"/>
          <p:nvPr/>
        </p:nvSpPr>
        <p:spPr>
          <a:xfrm rot="13835411" flipH="0" flipV="0">
            <a:off x="10751734" y="5571202"/>
            <a:ext cx="1332000" cy="900000"/>
          </a:xfrm>
          <a:custGeom>
            <a:avLst/>
            <a:gdLst>
              <a:gd name="connsiteX0" fmla="*/ 396000 w 1566967"/>
              <a:gd name="connsiteY0" fmla="*/ 480043 h 1080000"/>
              <a:gd name="connsiteX1" fmla="*/ 198000 w 1566967"/>
              <a:gd name="connsiteY1" fmla="*/ 678043 h 1080000"/>
              <a:gd name="connsiteX2" fmla="*/ 396000 w 1566967"/>
              <a:gd name="connsiteY2" fmla="*/ 876043 h 1080000"/>
              <a:gd name="connsiteX3" fmla="*/ 536007 w 1566967"/>
              <a:gd name="connsiteY3" fmla="*/ 818050 h 1080000"/>
              <a:gd name="connsiteX4" fmla="*/ 552753 w 1566967"/>
              <a:gd name="connsiteY4" fmla="*/ 793212 h 1080000"/>
              <a:gd name="connsiteX5" fmla="*/ 529403 w 1566967"/>
              <a:gd name="connsiteY5" fmla="*/ 750193 h 1080000"/>
              <a:gd name="connsiteX6" fmla="*/ 486967 w 1566967"/>
              <a:gd name="connsiteY6" fmla="*/ 540000 h 1080000"/>
              <a:gd name="connsiteX7" fmla="*/ 490273 w 1566967"/>
              <a:gd name="connsiteY7" fmla="*/ 507202 h 1080000"/>
              <a:gd name="connsiteX8" fmla="*/ 473070 w 1566967"/>
              <a:gd name="connsiteY8" fmla="*/ 495603 h 1080000"/>
              <a:gd name="connsiteX9" fmla="*/ 396000 w 1566967"/>
              <a:gd name="connsiteY9" fmla="*/ 480043 h 1080000"/>
              <a:gd name="connsiteX10" fmla="*/ 1026967 w 1566967"/>
              <a:gd name="connsiteY10" fmla="*/ 270000 h 1080000"/>
              <a:gd name="connsiteX11" fmla="*/ 762452 w 1566967"/>
              <a:gd name="connsiteY11" fmla="*/ 485586 h 1080000"/>
              <a:gd name="connsiteX12" fmla="*/ 758949 w 1566967"/>
              <a:gd name="connsiteY12" fmla="*/ 520343 h 1080000"/>
              <a:gd name="connsiteX13" fmla="*/ 760880 w 1566967"/>
              <a:gd name="connsiteY13" fmla="*/ 523902 h 1080000"/>
              <a:gd name="connsiteX14" fmla="*/ 783955 w 1566967"/>
              <a:gd name="connsiteY14" fmla="*/ 598235 h 1080000"/>
              <a:gd name="connsiteX15" fmla="*/ 790524 w 1566967"/>
              <a:gd name="connsiteY15" fmla="*/ 663397 h 1080000"/>
              <a:gd name="connsiteX16" fmla="*/ 836048 w 1566967"/>
              <a:gd name="connsiteY16" fmla="*/ 730919 h 1080000"/>
              <a:gd name="connsiteX17" fmla="*/ 1026967 w 1566967"/>
              <a:gd name="connsiteY17" fmla="*/ 810000 h 1080000"/>
              <a:gd name="connsiteX18" fmla="*/ 1296967 w 1566967"/>
              <a:gd name="connsiteY18" fmla="*/ 540000 h 1080000"/>
              <a:gd name="connsiteX19" fmla="*/ 1026967 w 1566967"/>
              <a:gd name="connsiteY19" fmla="*/ 270000 h 1080000"/>
              <a:gd name="connsiteX20" fmla="*/ 1026967 w 1566967"/>
              <a:gd name="connsiteY20" fmla="*/ 0 h 1080000"/>
              <a:gd name="connsiteX21" fmla="*/ 1566967 w 1566967"/>
              <a:gd name="connsiteY21" fmla="*/ 540000 h 1080000"/>
              <a:gd name="connsiteX22" fmla="*/ 1026967 w 1566967"/>
              <a:gd name="connsiteY22" fmla="*/ 1080000 h 1080000"/>
              <a:gd name="connsiteX23" fmla="*/ 725048 w 1566967"/>
              <a:gd name="connsiteY23" fmla="*/ 987777 h 1080000"/>
              <a:gd name="connsiteX24" fmla="*/ 681285 w 1566967"/>
              <a:gd name="connsiteY24" fmla="*/ 951669 h 1080000"/>
              <a:gd name="connsiteX25" fmla="*/ 676014 w 1566967"/>
              <a:gd name="connsiteY25" fmla="*/ 958058 h 1080000"/>
              <a:gd name="connsiteX26" fmla="*/ 396000 w 1566967"/>
              <a:gd name="connsiteY26" fmla="*/ 1074043 h 1080000"/>
              <a:gd name="connsiteX27" fmla="*/ 0 w 1566967"/>
              <a:gd name="connsiteY27" fmla="*/ 678043 h 1080000"/>
              <a:gd name="connsiteX28" fmla="*/ 396000 w 1566967"/>
              <a:gd name="connsiteY28" fmla="*/ 282043 h 1080000"/>
              <a:gd name="connsiteX29" fmla="*/ 475808 w 1566967"/>
              <a:gd name="connsiteY29" fmla="*/ 290089 h 1080000"/>
              <a:gd name="connsiteX30" fmla="*/ 540125 w 1566967"/>
              <a:gd name="connsiteY30" fmla="*/ 310054 h 1080000"/>
              <a:gd name="connsiteX31" fmla="*/ 579190 w 1566967"/>
              <a:gd name="connsiteY31" fmla="*/ 238081 h 1080000"/>
              <a:gd name="connsiteX32" fmla="*/ 1026967 w 1566967"/>
              <a:gd name="connsiteY32" fmla="*/ 0 h 1080000"/>
            </a:gdLst>
            <a:rect l="l" t="t" r="r" b="b"/>
            <a:pathLst>
              <a:path w="1566967" h="1080000">
                <a:moveTo>
                  <a:pt x="396000" y="480043"/>
                </a:moveTo>
                <a:cubicBezTo>
                  <a:pt x="286648" y="480043"/>
                  <a:pt x="198000" y="568691"/>
                  <a:pt x="198000" y="678043"/>
                </a:cubicBezTo>
                <a:cubicBezTo>
                  <a:pt x="198000" y="787395"/>
                  <a:pt x="286648" y="876043"/>
                  <a:pt x="396000" y="876043"/>
                </a:cubicBezTo>
                <a:cubicBezTo>
                  <a:pt x="450676" y="876043"/>
                  <a:pt x="500176" y="853881"/>
                  <a:pt x="536007" y="818050"/>
                </a:cubicBezTo>
                <a:lnTo>
                  <a:pt x="552753" y="793212"/>
                </a:lnTo>
                <a:lnTo>
                  <a:pt x="529403" y="750193"/>
                </a:lnTo>
                <a:cubicBezTo>
                  <a:pt x="502077" y="685588"/>
                  <a:pt x="486967" y="614559"/>
                  <a:pt x="486967" y="540000"/>
                </a:cubicBezTo>
                <a:lnTo>
                  <a:pt x="490273" y="507202"/>
                </a:lnTo>
                <a:lnTo>
                  <a:pt x="473070" y="495603"/>
                </a:lnTo>
                <a:cubicBezTo>
                  <a:pt x="449382" y="485584"/>
                  <a:pt x="423338" y="480043"/>
                  <a:pt x="396000" y="480043"/>
                </a:cubicBezTo>
                <a:close/>
                <a:moveTo>
                  <a:pt x="1026967" y="270000"/>
                </a:moveTo>
                <a:cubicBezTo>
                  <a:pt x="896490" y="270000"/>
                  <a:pt x="787629" y="362551"/>
                  <a:pt x="762452" y="485586"/>
                </a:cubicBezTo>
                <a:lnTo>
                  <a:pt x="758949" y="520343"/>
                </a:lnTo>
                <a:lnTo>
                  <a:pt x="760880" y="523902"/>
                </a:lnTo>
                <a:cubicBezTo>
                  <a:pt x="770900" y="547590"/>
                  <a:pt x="778680" y="572457"/>
                  <a:pt x="783955" y="598235"/>
                </a:cubicBezTo>
                <a:lnTo>
                  <a:pt x="790524" y="663397"/>
                </a:lnTo>
                <a:lnTo>
                  <a:pt x="836048" y="730919"/>
                </a:lnTo>
                <a:cubicBezTo>
                  <a:pt x="884909" y="779780"/>
                  <a:pt x="952409" y="810000"/>
                  <a:pt x="1026967" y="810000"/>
                </a:cubicBezTo>
                <a:cubicBezTo>
                  <a:pt x="1176084" y="810000"/>
                  <a:pt x="1296967" y="689117"/>
                  <a:pt x="1296967" y="540000"/>
                </a:cubicBezTo>
                <a:cubicBezTo>
                  <a:pt x="1296967" y="390883"/>
                  <a:pt x="1176084" y="270000"/>
                  <a:pt x="1026967" y="270000"/>
                </a:cubicBezTo>
                <a:close/>
                <a:moveTo>
                  <a:pt x="1026967" y="0"/>
                </a:moveTo>
                <a:cubicBezTo>
                  <a:pt x="1325201" y="0"/>
                  <a:pt x="1566967" y="241766"/>
                  <a:pt x="1566967" y="540000"/>
                </a:cubicBezTo>
                <a:cubicBezTo>
                  <a:pt x="1566967" y="838234"/>
                  <a:pt x="1325201" y="1080000"/>
                  <a:pt x="1026967" y="1080000"/>
                </a:cubicBezTo>
                <a:cubicBezTo>
                  <a:pt x="915129" y="1080000"/>
                  <a:pt x="811232" y="1046002"/>
                  <a:pt x="725048" y="987777"/>
                </a:cubicBezTo>
                <a:lnTo>
                  <a:pt x="681285" y="951669"/>
                </a:lnTo>
                <a:lnTo>
                  <a:pt x="676014" y="958058"/>
                </a:lnTo>
                <a:cubicBezTo>
                  <a:pt x="604353" y="1029720"/>
                  <a:pt x="505353" y="1074043"/>
                  <a:pt x="396000" y="1074043"/>
                </a:cubicBezTo>
                <a:cubicBezTo>
                  <a:pt x="177295" y="1074043"/>
                  <a:pt x="0" y="896748"/>
                  <a:pt x="0" y="678043"/>
                </a:cubicBezTo>
                <a:cubicBezTo>
                  <a:pt x="0" y="459338"/>
                  <a:pt x="177295" y="282043"/>
                  <a:pt x="396000" y="282043"/>
                </a:cubicBezTo>
                <a:cubicBezTo>
                  <a:pt x="423338" y="282043"/>
                  <a:pt x="450029" y="284814"/>
                  <a:pt x="475808" y="290089"/>
                </a:cubicBezTo>
                <a:lnTo>
                  <a:pt x="540125" y="310054"/>
                </a:lnTo>
                <a:lnTo>
                  <a:pt x="579190" y="238081"/>
                </a:lnTo>
                <a:cubicBezTo>
                  <a:pt x="676232" y="94440"/>
                  <a:pt x="840571" y="0"/>
                  <a:pt x="102696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3187002" y="1018271"/>
            <a:ext cx="1148988" cy="114898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25400" cap="sq">
            <a:solidFill>
              <a:schemeClr val="bg1">
                <a:alpha val="100000"/>
              </a:schemeClr>
            </a:solidFill>
            <a:miter/>
          </a:ln>
        </p:spPr>
        <p:txBody>
          <a:bodyPr vert="horz" wrap="square" lIns="0" tIns="45720" rIns="0" bIns="45720" rtlCol="0" anchor="ctr"/>
          <a:lstStyle/>
          <a:p>
            <a:pPr algn="ctr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R"/>
                <a:ea typeface="OPPOSans R"/>
                <a:cs typeface="OPPOSans R"/>
              </a:rPr>
              <a:t>20xx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" y="1"/>
            <a:ext cx="628647" cy="658215"/>
          </a:xfrm>
          <a:custGeom>
            <a:avLst/>
            <a:gdLst>
              <a:gd name="connsiteX0" fmla="*/ 329403 w 628647"/>
              <a:gd name="connsiteY0" fmla="*/ 0 h 658215"/>
              <a:gd name="connsiteX1" fmla="*/ 596773 w 628647"/>
              <a:gd name="connsiteY1" fmla="*/ 0 h 658215"/>
              <a:gd name="connsiteX2" fmla="*/ 619116 w 628647"/>
              <a:gd name="connsiteY2" fmla="*/ 74538 h 658215"/>
              <a:gd name="connsiteX3" fmla="*/ 628647 w 628647"/>
              <a:gd name="connsiteY3" fmla="*/ 172439 h 658215"/>
              <a:gd name="connsiteX4" fmla="*/ 159541 w 628647"/>
              <a:gd name="connsiteY4" fmla="*/ 658215 h 658215"/>
              <a:gd name="connsiteX5" fmla="*/ 65000 w 628647"/>
              <a:gd name="connsiteY5" fmla="*/ 648346 h 658215"/>
              <a:gd name="connsiteX6" fmla="*/ 0 w 628647"/>
              <a:gd name="connsiteY6" fmla="*/ 627452 h 658215"/>
              <a:gd name="connsiteX7" fmla="*/ 0 w 628647"/>
              <a:gd name="connsiteY7" fmla="*/ 354639 h 658215"/>
              <a:gd name="connsiteX8" fmla="*/ 68242 w 628647"/>
              <a:gd name="connsiteY8" fmla="*/ 403920 h 658215"/>
              <a:gd name="connsiteX9" fmla="*/ 159541 w 628647"/>
              <a:gd name="connsiteY9" fmla="*/ 423662 h 658215"/>
              <a:gd name="connsiteX10" fmla="*/ 394094 w 628647"/>
              <a:gd name="connsiteY10" fmla="*/ 172439 h 658215"/>
              <a:gd name="connsiteX11" fmla="*/ 354036 w 628647"/>
              <a:gd name="connsiteY11" fmla="*/ 31978 h 658215"/>
            </a:gdLst>
            <a:rect l="l" t="t" r="r" b="b"/>
            <a:pathLst>
              <a:path w="628647" h="658215">
                <a:moveTo>
                  <a:pt x="329403" y="0"/>
                </a:moveTo>
                <a:lnTo>
                  <a:pt x="596773" y="0"/>
                </a:lnTo>
                <a:lnTo>
                  <a:pt x="619116" y="74538"/>
                </a:lnTo>
                <a:cubicBezTo>
                  <a:pt x="625365" y="106161"/>
                  <a:pt x="628647" y="138903"/>
                  <a:pt x="628647" y="172439"/>
                </a:cubicBezTo>
                <a:cubicBezTo>
                  <a:pt x="628647" y="440726"/>
                  <a:pt x="418621" y="658215"/>
                  <a:pt x="159541" y="658215"/>
                </a:cubicBezTo>
                <a:cubicBezTo>
                  <a:pt x="127156" y="658215"/>
                  <a:pt x="95537" y="654817"/>
                  <a:pt x="65000" y="648346"/>
                </a:cubicBezTo>
                <a:lnTo>
                  <a:pt x="0" y="627452"/>
                </a:lnTo>
                <a:lnTo>
                  <a:pt x="0" y="354639"/>
                </a:lnTo>
                <a:lnTo>
                  <a:pt x="68242" y="403920"/>
                </a:lnTo>
                <a:cubicBezTo>
                  <a:pt x="96304" y="416632"/>
                  <a:pt x="127156" y="423662"/>
                  <a:pt x="159541" y="423662"/>
                </a:cubicBezTo>
                <a:cubicBezTo>
                  <a:pt x="289081" y="423662"/>
                  <a:pt x="394094" y="311186"/>
                  <a:pt x="394094" y="172439"/>
                </a:cubicBezTo>
                <a:cubicBezTo>
                  <a:pt x="394094" y="120409"/>
                  <a:pt x="379327" y="72073"/>
                  <a:pt x="354036" y="3197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4828979" y="1043386"/>
            <a:ext cx="1160043" cy="607785"/>
          </a:xfrm>
          <a:custGeom>
            <a:avLst/>
            <a:gdLst>
              <a:gd name="connsiteX0" fmla="*/ 1132416 w 1160043"/>
              <a:gd name="connsiteY0" fmla="*/ 552531 h 607785"/>
              <a:gd name="connsiteX1" fmla="*/ 1160043 w 1160043"/>
              <a:gd name="connsiteY1" fmla="*/ 580158 h 607785"/>
              <a:gd name="connsiteX2" fmla="*/ 1132416 w 1160043"/>
              <a:gd name="connsiteY2" fmla="*/ 607785 h 607785"/>
              <a:gd name="connsiteX3" fmla="*/ 1104789 w 1160043"/>
              <a:gd name="connsiteY3" fmla="*/ 580158 h 607785"/>
              <a:gd name="connsiteX4" fmla="*/ 1132416 w 1160043"/>
              <a:gd name="connsiteY4" fmla="*/ 552531 h 607785"/>
              <a:gd name="connsiteX5" fmla="*/ 1021937 w 1160043"/>
              <a:gd name="connsiteY5" fmla="*/ 552531 h 607785"/>
              <a:gd name="connsiteX6" fmla="*/ 1049564 w 1160043"/>
              <a:gd name="connsiteY6" fmla="*/ 580158 h 607785"/>
              <a:gd name="connsiteX7" fmla="*/ 1021937 w 1160043"/>
              <a:gd name="connsiteY7" fmla="*/ 607785 h 607785"/>
              <a:gd name="connsiteX8" fmla="*/ 994310 w 1160043"/>
              <a:gd name="connsiteY8" fmla="*/ 580158 h 607785"/>
              <a:gd name="connsiteX9" fmla="*/ 1021937 w 1160043"/>
              <a:gd name="connsiteY9" fmla="*/ 552531 h 607785"/>
              <a:gd name="connsiteX10" fmla="*/ 911458 w 1160043"/>
              <a:gd name="connsiteY10" fmla="*/ 552531 h 607785"/>
              <a:gd name="connsiteX11" fmla="*/ 939085 w 1160043"/>
              <a:gd name="connsiteY11" fmla="*/ 580158 h 607785"/>
              <a:gd name="connsiteX12" fmla="*/ 911458 w 1160043"/>
              <a:gd name="connsiteY12" fmla="*/ 607785 h 607785"/>
              <a:gd name="connsiteX13" fmla="*/ 883831 w 1160043"/>
              <a:gd name="connsiteY13" fmla="*/ 580158 h 607785"/>
              <a:gd name="connsiteX14" fmla="*/ 911458 w 1160043"/>
              <a:gd name="connsiteY14" fmla="*/ 552531 h 607785"/>
              <a:gd name="connsiteX15" fmla="*/ 800979 w 1160043"/>
              <a:gd name="connsiteY15" fmla="*/ 552531 h 607785"/>
              <a:gd name="connsiteX16" fmla="*/ 828606 w 1160043"/>
              <a:gd name="connsiteY16" fmla="*/ 580158 h 607785"/>
              <a:gd name="connsiteX17" fmla="*/ 800979 w 1160043"/>
              <a:gd name="connsiteY17" fmla="*/ 607785 h 607785"/>
              <a:gd name="connsiteX18" fmla="*/ 773352 w 1160043"/>
              <a:gd name="connsiteY18" fmla="*/ 580158 h 607785"/>
              <a:gd name="connsiteX19" fmla="*/ 800979 w 1160043"/>
              <a:gd name="connsiteY19" fmla="*/ 552531 h 607785"/>
              <a:gd name="connsiteX20" fmla="*/ 690500 w 1160043"/>
              <a:gd name="connsiteY20" fmla="*/ 552531 h 607785"/>
              <a:gd name="connsiteX21" fmla="*/ 718127 w 1160043"/>
              <a:gd name="connsiteY21" fmla="*/ 580158 h 607785"/>
              <a:gd name="connsiteX22" fmla="*/ 690500 w 1160043"/>
              <a:gd name="connsiteY22" fmla="*/ 607785 h 607785"/>
              <a:gd name="connsiteX23" fmla="*/ 662873 w 1160043"/>
              <a:gd name="connsiteY23" fmla="*/ 580158 h 607785"/>
              <a:gd name="connsiteX24" fmla="*/ 690500 w 1160043"/>
              <a:gd name="connsiteY24" fmla="*/ 552531 h 607785"/>
              <a:gd name="connsiteX25" fmla="*/ 580021 w 1160043"/>
              <a:gd name="connsiteY25" fmla="*/ 552531 h 607785"/>
              <a:gd name="connsiteX26" fmla="*/ 607648 w 1160043"/>
              <a:gd name="connsiteY26" fmla="*/ 580158 h 607785"/>
              <a:gd name="connsiteX27" fmla="*/ 580021 w 1160043"/>
              <a:gd name="connsiteY27" fmla="*/ 607785 h 607785"/>
              <a:gd name="connsiteX28" fmla="*/ 552394 w 1160043"/>
              <a:gd name="connsiteY28" fmla="*/ 580158 h 607785"/>
              <a:gd name="connsiteX29" fmla="*/ 580021 w 1160043"/>
              <a:gd name="connsiteY29" fmla="*/ 552531 h 607785"/>
              <a:gd name="connsiteX30" fmla="*/ 469543 w 1160043"/>
              <a:gd name="connsiteY30" fmla="*/ 552531 h 607785"/>
              <a:gd name="connsiteX31" fmla="*/ 497170 w 1160043"/>
              <a:gd name="connsiteY31" fmla="*/ 580158 h 607785"/>
              <a:gd name="connsiteX32" fmla="*/ 469543 w 1160043"/>
              <a:gd name="connsiteY32" fmla="*/ 607785 h 607785"/>
              <a:gd name="connsiteX33" fmla="*/ 441916 w 1160043"/>
              <a:gd name="connsiteY33" fmla="*/ 580158 h 607785"/>
              <a:gd name="connsiteX34" fmla="*/ 469543 w 1160043"/>
              <a:gd name="connsiteY34" fmla="*/ 552531 h 607785"/>
              <a:gd name="connsiteX35" fmla="*/ 359064 w 1160043"/>
              <a:gd name="connsiteY35" fmla="*/ 552531 h 607785"/>
              <a:gd name="connsiteX36" fmla="*/ 386691 w 1160043"/>
              <a:gd name="connsiteY36" fmla="*/ 580158 h 607785"/>
              <a:gd name="connsiteX37" fmla="*/ 359064 w 1160043"/>
              <a:gd name="connsiteY37" fmla="*/ 607785 h 607785"/>
              <a:gd name="connsiteX38" fmla="*/ 331437 w 1160043"/>
              <a:gd name="connsiteY38" fmla="*/ 580158 h 607785"/>
              <a:gd name="connsiteX39" fmla="*/ 359064 w 1160043"/>
              <a:gd name="connsiteY39" fmla="*/ 552531 h 607785"/>
              <a:gd name="connsiteX40" fmla="*/ 248585 w 1160043"/>
              <a:gd name="connsiteY40" fmla="*/ 552531 h 607785"/>
              <a:gd name="connsiteX41" fmla="*/ 276212 w 1160043"/>
              <a:gd name="connsiteY41" fmla="*/ 580158 h 607785"/>
              <a:gd name="connsiteX42" fmla="*/ 248585 w 1160043"/>
              <a:gd name="connsiteY42" fmla="*/ 607785 h 607785"/>
              <a:gd name="connsiteX43" fmla="*/ 220958 w 1160043"/>
              <a:gd name="connsiteY43" fmla="*/ 580158 h 607785"/>
              <a:gd name="connsiteX44" fmla="*/ 248585 w 1160043"/>
              <a:gd name="connsiteY44" fmla="*/ 552531 h 607785"/>
              <a:gd name="connsiteX45" fmla="*/ 138106 w 1160043"/>
              <a:gd name="connsiteY45" fmla="*/ 552531 h 607785"/>
              <a:gd name="connsiteX46" fmla="*/ 165733 w 1160043"/>
              <a:gd name="connsiteY46" fmla="*/ 580158 h 607785"/>
              <a:gd name="connsiteX47" fmla="*/ 138106 w 1160043"/>
              <a:gd name="connsiteY47" fmla="*/ 607785 h 607785"/>
              <a:gd name="connsiteX48" fmla="*/ 110479 w 1160043"/>
              <a:gd name="connsiteY48" fmla="*/ 580158 h 607785"/>
              <a:gd name="connsiteX49" fmla="*/ 138106 w 1160043"/>
              <a:gd name="connsiteY49" fmla="*/ 552531 h 607785"/>
              <a:gd name="connsiteX50" fmla="*/ 27627 w 1160043"/>
              <a:gd name="connsiteY50" fmla="*/ 552531 h 607785"/>
              <a:gd name="connsiteX51" fmla="*/ 55254 w 1160043"/>
              <a:gd name="connsiteY51" fmla="*/ 580158 h 607785"/>
              <a:gd name="connsiteX52" fmla="*/ 27627 w 1160043"/>
              <a:gd name="connsiteY52" fmla="*/ 607785 h 607785"/>
              <a:gd name="connsiteX53" fmla="*/ 0 w 1160043"/>
              <a:gd name="connsiteY53" fmla="*/ 580158 h 607785"/>
              <a:gd name="connsiteX54" fmla="*/ 27627 w 1160043"/>
              <a:gd name="connsiteY54" fmla="*/ 552531 h 607785"/>
              <a:gd name="connsiteX55" fmla="*/ 1132416 w 1160043"/>
              <a:gd name="connsiteY55" fmla="*/ 442025 h 607785"/>
              <a:gd name="connsiteX56" fmla="*/ 1160043 w 1160043"/>
              <a:gd name="connsiteY56" fmla="*/ 469652 h 607785"/>
              <a:gd name="connsiteX57" fmla="*/ 1132416 w 1160043"/>
              <a:gd name="connsiteY57" fmla="*/ 497279 h 607785"/>
              <a:gd name="connsiteX58" fmla="*/ 1104789 w 1160043"/>
              <a:gd name="connsiteY58" fmla="*/ 469652 h 607785"/>
              <a:gd name="connsiteX59" fmla="*/ 1132416 w 1160043"/>
              <a:gd name="connsiteY59" fmla="*/ 442025 h 607785"/>
              <a:gd name="connsiteX60" fmla="*/ 1021937 w 1160043"/>
              <a:gd name="connsiteY60" fmla="*/ 442025 h 607785"/>
              <a:gd name="connsiteX61" fmla="*/ 1049564 w 1160043"/>
              <a:gd name="connsiteY61" fmla="*/ 469652 h 607785"/>
              <a:gd name="connsiteX62" fmla="*/ 1021937 w 1160043"/>
              <a:gd name="connsiteY62" fmla="*/ 497279 h 607785"/>
              <a:gd name="connsiteX63" fmla="*/ 994310 w 1160043"/>
              <a:gd name="connsiteY63" fmla="*/ 469652 h 607785"/>
              <a:gd name="connsiteX64" fmla="*/ 1021937 w 1160043"/>
              <a:gd name="connsiteY64" fmla="*/ 442025 h 607785"/>
              <a:gd name="connsiteX65" fmla="*/ 911458 w 1160043"/>
              <a:gd name="connsiteY65" fmla="*/ 442025 h 607785"/>
              <a:gd name="connsiteX66" fmla="*/ 939085 w 1160043"/>
              <a:gd name="connsiteY66" fmla="*/ 469652 h 607785"/>
              <a:gd name="connsiteX67" fmla="*/ 911458 w 1160043"/>
              <a:gd name="connsiteY67" fmla="*/ 497279 h 607785"/>
              <a:gd name="connsiteX68" fmla="*/ 883831 w 1160043"/>
              <a:gd name="connsiteY68" fmla="*/ 469652 h 607785"/>
              <a:gd name="connsiteX69" fmla="*/ 911458 w 1160043"/>
              <a:gd name="connsiteY69" fmla="*/ 442025 h 607785"/>
              <a:gd name="connsiteX70" fmla="*/ 800979 w 1160043"/>
              <a:gd name="connsiteY70" fmla="*/ 442025 h 607785"/>
              <a:gd name="connsiteX71" fmla="*/ 828606 w 1160043"/>
              <a:gd name="connsiteY71" fmla="*/ 469652 h 607785"/>
              <a:gd name="connsiteX72" fmla="*/ 800979 w 1160043"/>
              <a:gd name="connsiteY72" fmla="*/ 497279 h 607785"/>
              <a:gd name="connsiteX73" fmla="*/ 773352 w 1160043"/>
              <a:gd name="connsiteY73" fmla="*/ 469652 h 607785"/>
              <a:gd name="connsiteX74" fmla="*/ 800979 w 1160043"/>
              <a:gd name="connsiteY74" fmla="*/ 442025 h 607785"/>
              <a:gd name="connsiteX75" fmla="*/ 690500 w 1160043"/>
              <a:gd name="connsiteY75" fmla="*/ 442025 h 607785"/>
              <a:gd name="connsiteX76" fmla="*/ 718127 w 1160043"/>
              <a:gd name="connsiteY76" fmla="*/ 469652 h 607785"/>
              <a:gd name="connsiteX77" fmla="*/ 690500 w 1160043"/>
              <a:gd name="connsiteY77" fmla="*/ 497279 h 607785"/>
              <a:gd name="connsiteX78" fmla="*/ 662873 w 1160043"/>
              <a:gd name="connsiteY78" fmla="*/ 469652 h 607785"/>
              <a:gd name="connsiteX79" fmla="*/ 690500 w 1160043"/>
              <a:gd name="connsiteY79" fmla="*/ 442025 h 607785"/>
              <a:gd name="connsiteX80" fmla="*/ 580021 w 1160043"/>
              <a:gd name="connsiteY80" fmla="*/ 442025 h 607785"/>
              <a:gd name="connsiteX81" fmla="*/ 607648 w 1160043"/>
              <a:gd name="connsiteY81" fmla="*/ 469652 h 607785"/>
              <a:gd name="connsiteX82" fmla="*/ 580021 w 1160043"/>
              <a:gd name="connsiteY82" fmla="*/ 497279 h 607785"/>
              <a:gd name="connsiteX83" fmla="*/ 552394 w 1160043"/>
              <a:gd name="connsiteY83" fmla="*/ 469652 h 607785"/>
              <a:gd name="connsiteX84" fmla="*/ 580021 w 1160043"/>
              <a:gd name="connsiteY84" fmla="*/ 442025 h 607785"/>
              <a:gd name="connsiteX85" fmla="*/ 469543 w 1160043"/>
              <a:gd name="connsiteY85" fmla="*/ 442025 h 607785"/>
              <a:gd name="connsiteX86" fmla="*/ 497170 w 1160043"/>
              <a:gd name="connsiteY86" fmla="*/ 469652 h 607785"/>
              <a:gd name="connsiteX87" fmla="*/ 469543 w 1160043"/>
              <a:gd name="connsiteY87" fmla="*/ 497279 h 607785"/>
              <a:gd name="connsiteX88" fmla="*/ 441916 w 1160043"/>
              <a:gd name="connsiteY88" fmla="*/ 469652 h 607785"/>
              <a:gd name="connsiteX89" fmla="*/ 469543 w 1160043"/>
              <a:gd name="connsiteY89" fmla="*/ 442025 h 607785"/>
              <a:gd name="connsiteX90" fmla="*/ 359064 w 1160043"/>
              <a:gd name="connsiteY90" fmla="*/ 442025 h 607785"/>
              <a:gd name="connsiteX91" fmla="*/ 386691 w 1160043"/>
              <a:gd name="connsiteY91" fmla="*/ 469652 h 607785"/>
              <a:gd name="connsiteX92" fmla="*/ 359064 w 1160043"/>
              <a:gd name="connsiteY92" fmla="*/ 497279 h 607785"/>
              <a:gd name="connsiteX93" fmla="*/ 331437 w 1160043"/>
              <a:gd name="connsiteY93" fmla="*/ 469652 h 607785"/>
              <a:gd name="connsiteX94" fmla="*/ 359064 w 1160043"/>
              <a:gd name="connsiteY94" fmla="*/ 442025 h 607785"/>
              <a:gd name="connsiteX95" fmla="*/ 248585 w 1160043"/>
              <a:gd name="connsiteY95" fmla="*/ 442025 h 607785"/>
              <a:gd name="connsiteX96" fmla="*/ 276212 w 1160043"/>
              <a:gd name="connsiteY96" fmla="*/ 469652 h 607785"/>
              <a:gd name="connsiteX97" fmla="*/ 248585 w 1160043"/>
              <a:gd name="connsiteY97" fmla="*/ 497279 h 607785"/>
              <a:gd name="connsiteX98" fmla="*/ 220958 w 1160043"/>
              <a:gd name="connsiteY98" fmla="*/ 469652 h 607785"/>
              <a:gd name="connsiteX99" fmla="*/ 248585 w 1160043"/>
              <a:gd name="connsiteY99" fmla="*/ 442025 h 607785"/>
              <a:gd name="connsiteX100" fmla="*/ 138106 w 1160043"/>
              <a:gd name="connsiteY100" fmla="*/ 442025 h 607785"/>
              <a:gd name="connsiteX101" fmla="*/ 165733 w 1160043"/>
              <a:gd name="connsiteY101" fmla="*/ 469652 h 607785"/>
              <a:gd name="connsiteX102" fmla="*/ 138106 w 1160043"/>
              <a:gd name="connsiteY102" fmla="*/ 497279 h 607785"/>
              <a:gd name="connsiteX103" fmla="*/ 110479 w 1160043"/>
              <a:gd name="connsiteY103" fmla="*/ 469652 h 607785"/>
              <a:gd name="connsiteX104" fmla="*/ 138106 w 1160043"/>
              <a:gd name="connsiteY104" fmla="*/ 442025 h 607785"/>
              <a:gd name="connsiteX105" fmla="*/ 27627 w 1160043"/>
              <a:gd name="connsiteY105" fmla="*/ 442025 h 607785"/>
              <a:gd name="connsiteX106" fmla="*/ 55254 w 1160043"/>
              <a:gd name="connsiteY106" fmla="*/ 469652 h 607785"/>
              <a:gd name="connsiteX107" fmla="*/ 27627 w 1160043"/>
              <a:gd name="connsiteY107" fmla="*/ 497279 h 607785"/>
              <a:gd name="connsiteX108" fmla="*/ 0 w 1160043"/>
              <a:gd name="connsiteY108" fmla="*/ 469652 h 607785"/>
              <a:gd name="connsiteX109" fmla="*/ 27627 w 1160043"/>
              <a:gd name="connsiteY109" fmla="*/ 442025 h 607785"/>
              <a:gd name="connsiteX110" fmla="*/ 1132416 w 1160043"/>
              <a:gd name="connsiteY110" fmla="*/ 331519 h 607785"/>
              <a:gd name="connsiteX111" fmla="*/ 1160043 w 1160043"/>
              <a:gd name="connsiteY111" fmla="*/ 359146 h 607785"/>
              <a:gd name="connsiteX112" fmla="*/ 1132416 w 1160043"/>
              <a:gd name="connsiteY112" fmla="*/ 386773 h 607785"/>
              <a:gd name="connsiteX113" fmla="*/ 1104789 w 1160043"/>
              <a:gd name="connsiteY113" fmla="*/ 359146 h 607785"/>
              <a:gd name="connsiteX114" fmla="*/ 1132416 w 1160043"/>
              <a:gd name="connsiteY114" fmla="*/ 331519 h 607785"/>
              <a:gd name="connsiteX115" fmla="*/ 1021937 w 1160043"/>
              <a:gd name="connsiteY115" fmla="*/ 331519 h 607785"/>
              <a:gd name="connsiteX116" fmla="*/ 1049564 w 1160043"/>
              <a:gd name="connsiteY116" fmla="*/ 359146 h 607785"/>
              <a:gd name="connsiteX117" fmla="*/ 1021937 w 1160043"/>
              <a:gd name="connsiteY117" fmla="*/ 386773 h 607785"/>
              <a:gd name="connsiteX118" fmla="*/ 994310 w 1160043"/>
              <a:gd name="connsiteY118" fmla="*/ 359146 h 607785"/>
              <a:gd name="connsiteX119" fmla="*/ 1021937 w 1160043"/>
              <a:gd name="connsiteY119" fmla="*/ 331519 h 607785"/>
              <a:gd name="connsiteX120" fmla="*/ 911458 w 1160043"/>
              <a:gd name="connsiteY120" fmla="*/ 331519 h 607785"/>
              <a:gd name="connsiteX121" fmla="*/ 939085 w 1160043"/>
              <a:gd name="connsiteY121" fmla="*/ 359146 h 607785"/>
              <a:gd name="connsiteX122" fmla="*/ 911458 w 1160043"/>
              <a:gd name="connsiteY122" fmla="*/ 386773 h 607785"/>
              <a:gd name="connsiteX123" fmla="*/ 883831 w 1160043"/>
              <a:gd name="connsiteY123" fmla="*/ 359146 h 607785"/>
              <a:gd name="connsiteX124" fmla="*/ 911458 w 1160043"/>
              <a:gd name="connsiteY124" fmla="*/ 331519 h 607785"/>
              <a:gd name="connsiteX125" fmla="*/ 800979 w 1160043"/>
              <a:gd name="connsiteY125" fmla="*/ 331519 h 607785"/>
              <a:gd name="connsiteX126" fmla="*/ 828606 w 1160043"/>
              <a:gd name="connsiteY126" fmla="*/ 359146 h 607785"/>
              <a:gd name="connsiteX127" fmla="*/ 800979 w 1160043"/>
              <a:gd name="connsiteY127" fmla="*/ 386773 h 607785"/>
              <a:gd name="connsiteX128" fmla="*/ 773352 w 1160043"/>
              <a:gd name="connsiteY128" fmla="*/ 359146 h 607785"/>
              <a:gd name="connsiteX129" fmla="*/ 800979 w 1160043"/>
              <a:gd name="connsiteY129" fmla="*/ 331519 h 607785"/>
              <a:gd name="connsiteX130" fmla="*/ 690500 w 1160043"/>
              <a:gd name="connsiteY130" fmla="*/ 331519 h 607785"/>
              <a:gd name="connsiteX131" fmla="*/ 718127 w 1160043"/>
              <a:gd name="connsiteY131" fmla="*/ 359146 h 607785"/>
              <a:gd name="connsiteX132" fmla="*/ 690500 w 1160043"/>
              <a:gd name="connsiteY132" fmla="*/ 386773 h 607785"/>
              <a:gd name="connsiteX133" fmla="*/ 662873 w 1160043"/>
              <a:gd name="connsiteY133" fmla="*/ 359146 h 607785"/>
              <a:gd name="connsiteX134" fmla="*/ 690500 w 1160043"/>
              <a:gd name="connsiteY134" fmla="*/ 331519 h 607785"/>
              <a:gd name="connsiteX135" fmla="*/ 580021 w 1160043"/>
              <a:gd name="connsiteY135" fmla="*/ 331519 h 607785"/>
              <a:gd name="connsiteX136" fmla="*/ 607648 w 1160043"/>
              <a:gd name="connsiteY136" fmla="*/ 359146 h 607785"/>
              <a:gd name="connsiteX137" fmla="*/ 580021 w 1160043"/>
              <a:gd name="connsiteY137" fmla="*/ 386773 h 607785"/>
              <a:gd name="connsiteX138" fmla="*/ 552394 w 1160043"/>
              <a:gd name="connsiteY138" fmla="*/ 359146 h 607785"/>
              <a:gd name="connsiteX139" fmla="*/ 580021 w 1160043"/>
              <a:gd name="connsiteY139" fmla="*/ 331519 h 607785"/>
              <a:gd name="connsiteX140" fmla="*/ 469543 w 1160043"/>
              <a:gd name="connsiteY140" fmla="*/ 331519 h 607785"/>
              <a:gd name="connsiteX141" fmla="*/ 497170 w 1160043"/>
              <a:gd name="connsiteY141" fmla="*/ 359146 h 607785"/>
              <a:gd name="connsiteX142" fmla="*/ 469543 w 1160043"/>
              <a:gd name="connsiteY142" fmla="*/ 386773 h 607785"/>
              <a:gd name="connsiteX143" fmla="*/ 441916 w 1160043"/>
              <a:gd name="connsiteY143" fmla="*/ 359146 h 607785"/>
              <a:gd name="connsiteX144" fmla="*/ 469543 w 1160043"/>
              <a:gd name="connsiteY144" fmla="*/ 331519 h 607785"/>
              <a:gd name="connsiteX145" fmla="*/ 359064 w 1160043"/>
              <a:gd name="connsiteY145" fmla="*/ 331519 h 607785"/>
              <a:gd name="connsiteX146" fmla="*/ 386691 w 1160043"/>
              <a:gd name="connsiteY146" fmla="*/ 359146 h 607785"/>
              <a:gd name="connsiteX147" fmla="*/ 359064 w 1160043"/>
              <a:gd name="connsiteY147" fmla="*/ 386773 h 607785"/>
              <a:gd name="connsiteX148" fmla="*/ 331437 w 1160043"/>
              <a:gd name="connsiteY148" fmla="*/ 359146 h 607785"/>
              <a:gd name="connsiteX149" fmla="*/ 359064 w 1160043"/>
              <a:gd name="connsiteY149" fmla="*/ 331519 h 607785"/>
              <a:gd name="connsiteX150" fmla="*/ 248585 w 1160043"/>
              <a:gd name="connsiteY150" fmla="*/ 331519 h 607785"/>
              <a:gd name="connsiteX151" fmla="*/ 276212 w 1160043"/>
              <a:gd name="connsiteY151" fmla="*/ 359146 h 607785"/>
              <a:gd name="connsiteX152" fmla="*/ 248585 w 1160043"/>
              <a:gd name="connsiteY152" fmla="*/ 386773 h 607785"/>
              <a:gd name="connsiteX153" fmla="*/ 220958 w 1160043"/>
              <a:gd name="connsiteY153" fmla="*/ 359146 h 607785"/>
              <a:gd name="connsiteX154" fmla="*/ 248585 w 1160043"/>
              <a:gd name="connsiteY154" fmla="*/ 331519 h 607785"/>
              <a:gd name="connsiteX155" fmla="*/ 138106 w 1160043"/>
              <a:gd name="connsiteY155" fmla="*/ 331519 h 607785"/>
              <a:gd name="connsiteX156" fmla="*/ 165733 w 1160043"/>
              <a:gd name="connsiteY156" fmla="*/ 359146 h 607785"/>
              <a:gd name="connsiteX157" fmla="*/ 138106 w 1160043"/>
              <a:gd name="connsiteY157" fmla="*/ 386773 h 607785"/>
              <a:gd name="connsiteX158" fmla="*/ 110479 w 1160043"/>
              <a:gd name="connsiteY158" fmla="*/ 359146 h 607785"/>
              <a:gd name="connsiteX159" fmla="*/ 138106 w 1160043"/>
              <a:gd name="connsiteY159" fmla="*/ 331519 h 607785"/>
              <a:gd name="connsiteX160" fmla="*/ 27627 w 1160043"/>
              <a:gd name="connsiteY160" fmla="*/ 331519 h 607785"/>
              <a:gd name="connsiteX161" fmla="*/ 55254 w 1160043"/>
              <a:gd name="connsiteY161" fmla="*/ 359146 h 607785"/>
              <a:gd name="connsiteX162" fmla="*/ 27627 w 1160043"/>
              <a:gd name="connsiteY162" fmla="*/ 386773 h 607785"/>
              <a:gd name="connsiteX163" fmla="*/ 0 w 1160043"/>
              <a:gd name="connsiteY163" fmla="*/ 359146 h 607785"/>
              <a:gd name="connsiteX164" fmla="*/ 27627 w 1160043"/>
              <a:gd name="connsiteY164" fmla="*/ 331519 h 607785"/>
              <a:gd name="connsiteX165" fmla="*/ 1132416 w 1160043"/>
              <a:gd name="connsiteY165" fmla="*/ 221012 h 607785"/>
              <a:gd name="connsiteX166" fmla="*/ 1160043 w 1160043"/>
              <a:gd name="connsiteY166" fmla="*/ 248639 h 607785"/>
              <a:gd name="connsiteX167" fmla="*/ 1132416 w 1160043"/>
              <a:gd name="connsiteY167" fmla="*/ 276266 h 607785"/>
              <a:gd name="connsiteX168" fmla="*/ 1104789 w 1160043"/>
              <a:gd name="connsiteY168" fmla="*/ 248639 h 607785"/>
              <a:gd name="connsiteX169" fmla="*/ 1132416 w 1160043"/>
              <a:gd name="connsiteY169" fmla="*/ 221012 h 607785"/>
              <a:gd name="connsiteX170" fmla="*/ 1021937 w 1160043"/>
              <a:gd name="connsiteY170" fmla="*/ 221012 h 607785"/>
              <a:gd name="connsiteX171" fmla="*/ 1049564 w 1160043"/>
              <a:gd name="connsiteY171" fmla="*/ 248639 h 607785"/>
              <a:gd name="connsiteX172" fmla="*/ 1021937 w 1160043"/>
              <a:gd name="connsiteY172" fmla="*/ 276266 h 607785"/>
              <a:gd name="connsiteX173" fmla="*/ 994310 w 1160043"/>
              <a:gd name="connsiteY173" fmla="*/ 248639 h 607785"/>
              <a:gd name="connsiteX174" fmla="*/ 1021937 w 1160043"/>
              <a:gd name="connsiteY174" fmla="*/ 221012 h 607785"/>
              <a:gd name="connsiteX175" fmla="*/ 911458 w 1160043"/>
              <a:gd name="connsiteY175" fmla="*/ 221012 h 607785"/>
              <a:gd name="connsiteX176" fmla="*/ 939085 w 1160043"/>
              <a:gd name="connsiteY176" fmla="*/ 248639 h 607785"/>
              <a:gd name="connsiteX177" fmla="*/ 911458 w 1160043"/>
              <a:gd name="connsiteY177" fmla="*/ 276266 h 607785"/>
              <a:gd name="connsiteX178" fmla="*/ 883831 w 1160043"/>
              <a:gd name="connsiteY178" fmla="*/ 248639 h 607785"/>
              <a:gd name="connsiteX179" fmla="*/ 911458 w 1160043"/>
              <a:gd name="connsiteY179" fmla="*/ 221012 h 607785"/>
              <a:gd name="connsiteX180" fmla="*/ 800979 w 1160043"/>
              <a:gd name="connsiteY180" fmla="*/ 221012 h 607785"/>
              <a:gd name="connsiteX181" fmla="*/ 828606 w 1160043"/>
              <a:gd name="connsiteY181" fmla="*/ 248639 h 607785"/>
              <a:gd name="connsiteX182" fmla="*/ 800979 w 1160043"/>
              <a:gd name="connsiteY182" fmla="*/ 276266 h 607785"/>
              <a:gd name="connsiteX183" fmla="*/ 773352 w 1160043"/>
              <a:gd name="connsiteY183" fmla="*/ 248639 h 607785"/>
              <a:gd name="connsiteX184" fmla="*/ 800979 w 1160043"/>
              <a:gd name="connsiteY184" fmla="*/ 221012 h 607785"/>
              <a:gd name="connsiteX185" fmla="*/ 690500 w 1160043"/>
              <a:gd name="connsiteY185" fmla="*/ 221012 h 607785"/>
              <a:gd name="connsiteX186" fmla="*/ 718127 w 1160043"/>
              <a:gd name="connsiteY186" fmla="*/ 248639 h 607785"/>
              <a:gd name="connsiteX187" fmla="*/ 690500 w 1160043"/>
              <a:gd name="connsiteY187" fmla="*/ 276266 h 607785"/>
              <a:gd name="connsiteX188" fmla="*/ 662873 w 1160043"/>
              <a:gd name="connsiteY188" fmla="*/ 248639 h 607785"/>
              <a:gd name="connsiteX189" fmla="*/ 690500 w 1160043"/>
              <a:gd name="connsiteY189" fmla="*/ 221012 h 607785"/>
              <a:gd name="connsiteX190" fmla="*/ 580021 w 1160043"/>
              <a:gd name="connsiteY190" fmla="*/ 221012 h 607785"/>
              <a:gd name="connsiteX191" fmla="*/ 607648 w 1160043"/>
              <a:gd name="connsiteY191" fmla="*/ 248639 h 607785"/>
              <a:gd name="connsiteX192" fmla="*/ 580021 w 1160043"/>
              <a:gd name="connsiteY192" fmla="*/ 276266 h 607785"/>
              <a:gd name="connsiteX193" fmla="*/ 552394 w 1160043"/>
              <a:gd name="connsiteY193" fmla="*/ 248639 h 607785"/>
              <a:gd name="connsiteX194" fmla="*/ 580021 w 1160043"/>
              <a:gd name="connsiteY194" fmla="*/ 221012 h 607785"/>
              <a:gd name="connsiteX195" fmla="*/ 469543 w 1160043"/>
              <a:gd name="connsiteY195" fmla="*/ 221012 h 607785"/>
              <a:gd name="connsiteX196" fmla="*/ 497170 w 1160043"/>
              <a:gd name="connsiteY196" fmla="*/ 248639 h 607785"/>
              <a:gd name="connsiteX197" fmla="*/ 469543 w 1160043"/>
              <a:gd name="connsiteY197" fmla="*/ 276266 h 607785"/>
              <a:gd name="connsiteX198" fmla="*/ 441916 w 1160043"/>
              <a:gd name="connsiteY198" fmla="*/ 248639 h 607785"/>
              <a:gd name="connsiteX199" fmla="*/ 469543 w 1160043"/>
              <a:gd name="connsiteY199" fmla="*/ 221012 h 607785"/>
              <a:gd name="connsiteX200" fmla="*/ 359064 w 1160043"/>
              <a:gd name="connsiteY200" fmla="*/ 221012 h 607785"/>
              <a:gd name="connsiteX201" fmla="*/ 386691 w 1160043"/>
              <a:gd name="connsiteY201" fmla="*/ 248639 h 607785"/>
              <a:gd name="connsiteX202" fmla="*/ 359064 w 1160043"/>
              <a:gd name="connsiteY202" fmla="*/ 276266 h 607785"/>
              <a:gd name="connsiteX203" fmla="*/ 331437 w 1160043"/>
              <a:gd name="connsiteY203" fmla="*/ 248639 h 607785"/>
              <a:gd name="connsiteX204" fmla="*/ 359064 w 1160043"/>
              <a:gd name="connsiteY204" fmla="*/ 221012 h 607785"/>
              <a:gd name="connsiteX205" fmla="*/ 248585 w 1160043"/>
              <a:gd name="connsiteY205" fmla="*/ 221012 h 607785"/>
              <a:gd name="connsiteX206" fmla="*/ 276212 w 1160043"/>
              <a:gd name="connsiteY206" fmla="*/ 248639 h 607785"/>
              <a:gd name="connsiteX207" fmla="*/ 248585 w 1160043"/>
              <a:gd name="connsiteY207" fmla="*/ 276266 h 607785"/>
              <a:gd name="connsiteX208" fmla="*/ 220958 w 1160043"/>
              <a:gd name="connsiteY208" fmla="*/ 248639 h 607785"/>
              <a:gd name="connsiteX209" fmla="*/ 248585 w 1160043"/>
              <a:gd name="connsiteY209" fmla="*/ 221012 h 607785"/>
              <a:gd name="connsiteX210" fmla="*/ 138106 w 1160043"/>
              <a:gd name="connsiteY210" fmla="*/ 221012 h 607785"/>
              <a:gd name="connsiteX211" fmla="*/ 165733 w 1160043"/>
              <a:gd name="connsiteY211" fmla="*/ 248639 h 607785"/>
              <a:gd name="connsiteX212" fmla="*/ 138106 w 1160043"/>
              <a:gd name="connsiteY212" fmla="*/ 276266 h 607785"/>
              <a:gd name="connsiteX213" fmla="*/ 110479 w 1160043"/>
              <a:gd name="connsiteY213" fmla="*/ 248639 h 607785"/>
              <a:gd name="connsiteX214" fmla="*/ 138106 w 1160043"/>
              <a:gd name="connsiteY214" fmla="*/ 221012 h 607785"/>
              <a:gd name="connsiteX215" fmla="*/ 27627 w 1160043"/>
              <a:gd name="connsiteY215" fmla="*/ 221012 h 607785"/>
              <a:gd name="connsiteX216" fmla="*/ 55254 w 1160043"/>
              <a:gd name="connsiteY216" fmla="*/ 248639 h 607785"/>
              <a:gd name="connsiteX217" fmla="*/ 27627 w 1160043"/>
              <a:gd name="connsiteY217" fmla="*/ 276266 h 607785"/>
              <a:gd name="connsiteX218" fmla="*/ 0 w 1160043"/>
              <a:gd name="connsiteY218" fmla="*/ 248639 h 607785"/>
              <a:gd name="connsiteX219" fmla="*/ 27627 w 1160043"/>
              <a:gd name="connsiteY219" fmla="*/ 221012 h 607785"/>
              <a:gd name="connsiteX220" fmla="*/ 1132416 w 1160043"/>
              <a:gd name="connsiteY220" fmla="*/ 110506 h 607785"/>
              <a:gd name="connsiteX221" fmla="*/ 1160043 w 1160043"/>
              <a:gd name="connsiteY221" fmla="*/ 138133 h 607785"/>
              <a:gd name="connsiteX222" fmla="*/ 1132416 w 1160043"/>
              <a:gd name="connsiteY222" fmla="*/ 165760 h 607785"/>
              <a:gd name="connsiteX223" fmla="*/ 1104789 w 1160043"/>
              <a:gd name="connsiteY223" fmla="*/ 138133 h 607785"/>
              <a:gd name="connsiteX224" fmla="*/ 1132416 w 1160043"/>
              <a:gd name="connsiteY224" fmla="*/ 110506 h 607785"/>
              <a:gd name="connsiteX225" fmla="*/ 1021937 w 1160043"/>
              <a:gd name="connsiteY225" fmla="*/ 110506 h 607785"/>
              <a:gd name="connsiteX226" fmla="*/ 1049564 w 1160043"/>
              <a:gd name="connsiteY226" fmla="*/ 138133 h 607785"/>
              <a:gd name="connsiteX227" fmla="*/ 1021937 w 1160043"/>
              <a:gd name="connsiteY227" fmla="*/ 165760 h 607785"/>
              <a:gd name="connsiteX228" fmla="*/ 994310 w 1160043"/>
              <a:gd name="connsiteY228" fmla="*/ 138133 h 607785"/>
              <a:gd name="connsiteX229" fmla="*/ 1021937 w 1160043"/>
              <a:gd name="connsiteY229" fmla="*/ 110506 h 607785"/>
              <a:gd name="connsiteX230" fmla="*/ 911458 w 1160043"/>
              <a:gd name="connsiteY230" fmla="*/ 110506 h 607785"/>
              <a:gd name="connsiteX231" fmla="*/ 939085 w 1160043"/>
              <a:gd name="connsiteY231" fmla="*/ 138133 h 607785"/>
              <a:gd name="connsiteX232" fmla="*/ 911458 w 1160043"/>
              <a:gd name="connsiteY232" fmla="*/ 165760 h 607785"/>
              <a:gd name="connsiteX233" fmla="*/ 883831 w 1160043"/>
              <a:gd name="connsiteY233" fmla="*/ 138133 h 607785"/>
              <a:gd name="connsiteX234" fmla="*/ 911458 w 1160043"/>
              <a:gd name="connsiteY234" fmla="*/ 110506 h 607785"/>
              <a:gd name="connsiteX235" fmla="*/ 800979 w 1160043"/>
              <a:gd name="connsiteY235" fmla="*/ 110506 h 607785"/>
              <a:gd name="connsiteX236" fmla="*/ 828606 w 1160043"/>
              <a:gd name="connsiteY236" fmla="*/ 138133 h 607785"/>
              <a:gd name="connsiteX237" fmla="*/ 800979 w 1160043"/>
              <a:gd name="connsiteY237" fmla="*/ 165760 h 607785"/>
              <a:gd name="connsiteX238" fmla="*/ 773352 w 1160043"/>
              <a:gd name="connsiteY238" fmla="*/ 138133 h 607785"/>
              <a:gd name="connsiteX239" fmla="*/ 800979 w 1160043"/>
              <a:gd name="connsiteY239" fmla="*/ 110506 h 607785"/>
              <a:gd name="connsiteX240" fmla="*/ 690500 w 1160043"/>
              <a:gd name="connsiteY240" fmla="*/ 110506 h 607785"/>
              <a:gd name="connsiteX241" fmla="*/ 718127 w 1160043"/>
              <a:gd name="connsiteY241" fmla="*/ 138133 h 607785"/>
              <a:gd name="connsiteX242" fmla="*/ 690500 w 1160043"/>
              <a:gd name="connsiteY242" fmla="*/ 165760 h 607785"/>
              <a:gd name="connsiteX243" fmla="*/ 662873 w 1160043"/>
              <a:gd name="connsiteY243" fmla="*/ 138133 h 607785"/>
              <a:gd name="connsiteX244" fmla="*/ 690500 w 1160043"/>
              <a:gd name="connsiteY244" fmla="*/ 110506 h 607785"/>
              <a:gd name="connsiteX245" fmla="*/ 580021 w 1160043"/>
              <a:gd name="connsiteY245" fmla="*/ 110506 h 607785"/>
              <a:gd name="connsiteX246" fmla="*/ 607648 w 1160043"/>
              <a:gd name="connsiteY246" fmla="*/ 138133 h 607785"/>
              <a:gd name="connsiteX247" fmla="*/ 580021 w 1160043"/>
              <a:gd name="connsiteY247" fmla="*/ 165760 h 607785"/>
              <a:gd name="connsiteX248" fmla="*/ 552394 w 1160043"/>
              <a:gd name="connsiteY248" fmla="*/ 138133 h 607785"/>
              <a:gd name="connsiteX249" fmla="*/ 580021 w 1160043"/>
              <a:gd name="connsiteY249" fmla="*/ 110506 h 607785"/>
              <a:gd name="connsiteX250" fmla="*/ 469543 w 1160043"/>
              <a:gd name="connsiteY250" fmla="*/ 110506 h 607785"/>
              <a:gd name="connsiteX251" fmla="*/ 497170 w 1160043"/>
              <a:gd name="connsiteY251" fmla="*/ 138133 h 607785"/>
              <a:gd name="connsiteX252" fmla="*/ 469543 w 1160043"/>
              <a:gd name="connsiteY252" fmla="*/ 165760 h 607785"/>
              <a:gd name="connsiteX253" fmla="*/ 441916 w 1160043"/>
              <a:gd name="connsiteY253" fmla="*/ 138133 h 607785"/>
              <a:gd name="connsiteX254" fmla="*/ 469543 w 1160043"/>
              <a:gd name="connsiteY254" fmla="*/ 110506 h 607785"/>
              <a:gd name="connsiteX255" fmla="*/ 359064 w 1160043"/>
              <a:gd name="connsiteY255" fmla="*/ 110506 h 607785"/>
              <a:gd name="connsiteX256" fmla="*/ 386691 w 1160043"/>
              <a:gd name="connsiteY256" fmla="*/ 138133 h 607785"/>
              <a:gd name="connsiteX257" fmla="*/ 359064 w 1160043"/>
              <a:gd name="connsiteY257" fmla="*/ 165760 h 607785"/>
              <a:gd name="connsiteX258" fmla="*/ 331437 w 1160043"/>
              <a:gd name="connsiteY258" fmla="*/ 138133 h 607785"/>
              <a:gd name="connsiteX259" fmla="*/ 359064 w 1160043"/>
              <a:gd name="connsiteY259" fmla="*/ 110506 h 607785"/>
              <a:gd name="connsiteX260" fmla="*/ 248585 w 1160043"/>
              <a:gd name="connsiteY260" fmla="*/ 110506 h 607785"/>
              <a:gd name="connsiteX261" fmla="*/ 276212 w 1160043"/>
              <a:gd name="connsiteY261" fmla="*/ 138133 h 607785"/>
              <a:gd name="connsiteX262" fmla="*/ 248585 w 1160043"/>
              <a:gd name="connsiteY262" fmla="*/ 165760 h 607785"/>
              <a:gd name="connsiteX263" fmla="*/ 220958 w 1160043"/>
              <a:gd name="connsiteY263" fmla="*/ 138133 h 607785"/>
              <a:gd name="connsiteX264" fmla="*/ 248585 w 1160043"/>
              <a:gd name="connsiteY264" fmla="*/ 110506 h 607785"/>
              <a:gd name="connsiteX265" fmla="*/ 138106 w 1160043"/>
              <a:gd name="connsiteY265" fmla="*/ 110506 h 607785"/>
              <a:gd name="connsiteX266" fmla="*/ 165733 w 1160043"/>
              <a:gd name="connsiteY266" fmla="*/ 138133 h 607785"/>
              <a:gd name="connsiteX267" fmla="*/ 138106 w 1160043"/>
              <a:gd name="connsiteY267" fmla="*/ 165760 h 607785"/>
              <a:gd name="connsiteX268" fmla="*/ 110479 w 1160043"/>
              <a:gd name="connsiteY268" fmla="*/ 138133 h 607785"/>
              <a:gd name="connsiteX269" fmla="*/ 138106 w 1160043"/>
              <a:gd name="connsiteY269" fmla="*/ 110506 h 607785"/>
              <a:gd name="connsiteX270" fmla="*/ 27627 w 1160043"/>
              <a:gd name="connsiteY270" fmla="*/ 110506 h 607785"/>
              <a:gd name="connsiteX271" fmla="*/ 55254 w 1160043"/>
              <a:gd name="connsiteY271" fmla="*/ 138133 h 607785"/>
              <a:gd name="connsiteX272" fmla="*/ 27627 w 1160043"/>
              <a:gd name="connsiteY272" fmla="*/ 165760 h 607785"/>
              <a:gd name="connsiteX273" fmla="*/ 0 w 1160043"/>
              <a:gd name="connsiteY273" fmla="*/ 138133 h 607785"/>
              <a:gd name="connsiteX274" fmla="*/ 27627 w 1160043"/>
              <a:gd name="connsiteY274" fmla="*/ 110506 h 607785"/>
              <a:gd name="connsiteX275" fmla="*/ 1132416 w 1160043"/>
              <a:gd name="connsiteY275" fmla="*/ 0 h 607785"/>
              <a:gd name="connsiteX276" fmla="*/ 1160043 w 1160043"/>
              <a:gd name="connsiteY276" fmla="*/ 27627 h 607785"/>
              <a:gd name="connsiteX277" fmla="*/ 1132416 w 1160043"/>
              <a:gd name="connsiteY277" fmla="*/ 55254 h 607785"/>
              <a:gd name="connsiteX278" fmla="*/ 1104789 w 1160043"/>
              <a:gd name="connsiteY278" fmla="*/ 27627 h 607785"/>
              <a:gd name="connsiteX279" fmla="*/ 1132416 w 1160043"/>
              <a:gd name="connsiteY279" fmla="*/ 0 h 607785"/>
              <a:gd name="connsiteX280" fmla="*/ 1021937 w 1160043"/>
              <a:gd name="connsiteY280" fmla="*/ 0 h 607785"/>
              <a:gd name="connsiteX281" fmla="*/ 1049564 w 1160043"/>
              <a:gd name="connsiteY281" fmla="*/ 27627 h 607785"/>
              <a:gd name="connsiteX282" fmla="*/ 1021937 w 1160043"/>
              <a:gd name="connsiteY282" fmla="*/ 55254 h 607785"/>
              <a:gd name="connsiteX283" fmla="*/ 994310 w 1160043"/>
              <a:gd name="connsiteY283" fmla="*/ 27627 h 607785"/>
              <a:gd name="connsiteX284" fmla="*/ 1021937 w 1160043"/>
              <a:gd name="connsiteY284" fmla="*/ 0 h 607785"/>
              <a:gd name="connsiteX285" fmla="*/ 911458 w 1160043"/>
              <a:gd name="connsiteY285" fmla="*/ 0 h 607785"/>
              <a:gd name="connsiteX286" fmla="*/ 939085 w 1160043"/>
              <a:gd name="connsiteY286" fmla="*/ 27627 h 607785"/>
              <a:gd name="connsiteX287" fmla="*/ 911458 w 1160043"/>
              <a:gd name="connsiteY287" fmla="*/ 55254 h 607785"/>
              <a:gd name="connsiteX288" fmla="*/ 883831 w 1160043"/>
              <a:gd name="connsiteY288" fmla="*/ 27627 h 607785"/>
              <a:gd name="connsiteX289" fmla="*/ 911458 w 1160043"/>
              <a:gd name="connsiteY289" fmla="*/ 0 h 607785"/>
              <a:gd name="connsiteX290" fmla="*/ 800979 w 1160043"/>
              <a:gd name="connsiteY290" fmla="*/ 0 h 607785"/>
              <a:gd name="connsiteX291" fmla="*/ 828606 w 1160043"/>
              <a:gd name="connsiteY291" fmla="*/ 27627 h 607785"/>
              <a:gd name="connsiteX292" fmla="*/ 800979 w 1160043"/>
              <a:gd name="connsiteY292" fmla="*/ 55254 h 607785"/>
              <a:gd name="connsiteX293" fmla="*/ 773352 w 1160043"/>
              <a:gd name="connsiteY293" fmla="*/ 27627 h 607785"/>
              <a:gd name="connsiteX294" fmla="*/ 800979 w 1160043"/>
              <a:gd name="connsiteY294" fmla="*/ 0 h 607785"/>
              <a:gd name="connsiteX295" fmla="*/ 690500 w 1160043"/>
              <a:gd name="connsiteY295" fmla="*/ 0 h 607785"/>
              <a:gd name="connsiteX296" fmla="*/ 718127 w 1160043"/>
              <a:gd name="connsiteY296" fmla="*/ 27627 h 607785"/>
              <a:gd name="connsiteX297" fmla="*/ 690500 w 1160043"/>
              <a:gd name="connsiteY297" fmla="*/ 55254 h 607785"/>
              <a:gd name="connsiteX298" fmla="*/ 662873 w 1160043"/>
              <a:gd name="connsiteY298" fmla="*/ 27627 h 607785"/>
              <a:gd name="connsiteX299" fmla="*/ 690500 w 1160043"/>
              <a:gd name="connsiteY299" fmla="*/ 0 h 607785"/>
              <a:gd name="connsiteX300" fmla="*/ 580021 w 1160043"/>
              <a:gd name="connsiteY300" fmla="*/ 0 h 607785"/>
              <a:gd name="connsiteX301" fmla="*/ 607648 w 1160043"/>
              <a:gd name="connsiteY301" fmla="*/ 27627 h 607785"/>
              <a:gd name="connsiteX302" fmla="*/ 580021 w 1160043"/>
              <a:gd name="connsiteY302" fmla="*/ 55254 h 607785"/>
              <a:gd name="connsiteX303" fmla="*/ 552394 w 1160043"/>
              <a:gd name="connsiteY303" fmla="*/ 27627 h 607785"/>
              <a:gd name="connsiteX304" fmla="*/ 580021 w 1160043"/>
              <a:gd name="connsiteY304" fmla="*/ 0 h 607785"/>
              <a:gd name="connsiteX305" fmla="*/ 469543 w 1160043"/>
              <a:gd name="connsiteY305" fmla="*/ 0 h 607785"/>
              <a:gd name="connsiteX306" fmla="*/ 497170 w 1160043"/>
              <a:gd name="connsiteY306" fmla="*/ 27627 h 607785"/>
              <a:gd name="connsiteX307" fmla="*/ 469543 w 1160043"/>
              <a:gd name="connsiteY307" fmla="*/ 55254 h 607785"/>
              <a:gd name="connsiteX308" fmla="*/ 441916 w 1160043"/>
              <a:gd name="connsiteY308" fmla="*/ 27627 h 607785"/>
              <a:gd name="connsiteX309" fmla="*/ 469543 w 1160043"/>
              <a:gd name="connsiteY309" fmla="*/ 0 h 607785"/>
              <a:gd name="connsiteX310" fmla="*/ 359064 w 1160043"/>
              <a:gd name="connsiteY310" fmla="*/ 0 h 607785"/>
              <a:gd name="connsiteX311" fmla="*/ 386691 w 1160043"/>
              <a:gd name="connsiteY311" fmla="*/ 27627 h 607785"/>
              <a:gd name="connsiteX312" fmla="*/ 359064 w 1160043"/>
              <a:gd name="connsiteY312" fmla="*/ 55254 h 607785"/>
              <a:gd name="connsiteX313" fmla="*/ 331437 w 1160043"/>
              <a:gd name="connsiteY313" fmla="*/ 27627 h 607785"/>
              <a:gd name="connsiteX314" fmla="*/ 359064 w 1160043"/>
              <a:gd name="connsiteY314" fmla="*/ 0 h 607785"/>
              <a:gd name="connsiteX315" fmla="*/ 248585 w 1160043"/>
              <a:gd name="connsiteY315" fmla="*/ 0 h 607785"/>
              <a:gd name="connsiteX316" fmla="*/ 276212 w 1160043"/>
              <a:gd name="connsiteY316" fmla="*/ 27627 h 607785"/>
              <a:gd name="connsiteX317" fmla="*/ 248585 w 1160043"/>
              <a:gd name="connsiteY317" fmla="*/ 55254 h 607785"/>
              <a:gd name="connsiteX318" fmla="*/ 220958 w 1160043"/>
              <a:gd name="connsiteY318" fmla="*/ 27627 h 607785"/>
              <a:gd name="connsiteX319" fmla="*/ 248585 w 1160043"/>
              <a:gd name="connsiteY319" fmla="*/ 0 h 607785"/>
              <a:gd name="connsiteX320" fmla="*/ 138106 w 1160043"/>
              <a:gd name="connsiteY320" fmla="*/ 0 h 607785"/>
              <a:gd name="connsiteX321" fmla="*/ 165733 w 1160043"/>
              <a:gd name="connsiteY321" fmla="*/ 27627 h 607785"/>
              <a:gd name="connsiteX322" fmla="*/ 138106 w 1160043"/>
              <a:gd name="connsiteY322" fmla="*/ 55254 h 607785"/>
              <a:gd name="connsiteX323" fmla="*/ 110479 w 1160043"/>
              <a:gd name="connsiteY323" fmla="*/ 27627 h 607785"/>
              <a:gd name="connsiteX324" fmla="*/ 138106 w 1160043"/>
              <a:gd name="connsiteY324" fmla="*/ 0 h 607785"/>
              <a:gd name="connsiteX325" fmla="*/ 27627 w 1160043"/>
              <a:gd name="connsiteY325" fmla="*/ 0 h 607785"/>
              <a:gd name="connsiteX326" fmla="*/ 55254 w 1160043"/>
              <a:gd name="connsiteY326" fmla="*/ 27627 h 607785"/>
              <a:gd name="connsiteX327" fmla="*/ 27627 w 1160043"/>
              <a:gd name="connsiteY327" fmla="*/ 55254 h 607785"/>
              <a:gd name="connsiteX328" fmla="*/ 0 w 1160043"/>
              <a:gd name="connsiteY328" fmla="*/ 27627 h 607785"/>
              <a:gd name="connsiteX329" fmla="*/ 27627 w 1160043"/>
              <a:gd name="connsiteY329" fmla="*/ 0 h 607785"/>
            </a:gdLst>
            <a:rect l="l" t="t" r="r" b="b"/>
            <a:pathLst>
              <a:path w="1160043" h="607785">
                <a:moveTo>
                  <a:pt x="1132416" y="552531"/>
                </a:moveTo>
                <a:cubicBezTo>
                  <a:pt x="1147674" y="552531"/>
                  <a:pt x="1160043" y="564900"/>
                  <a:pt x="1160043" y="580158"/>
                </a:cubicBezTo>
                <a:cubicBezTo>
                  <a:pt x="1160043" y="595416"/>
                  <a:pt x="1147674" y="607785"/>
                  <a:pt x="1132416" y="607785"/>
                </a:cubicBezTo>
                <a:cubicBezTo>
                  <a:pt x="1117158" y="607785"/>
                  <a:pt x="1104789" y="595416"/>
                  <a:pt x="1104789" y="580158"/>
                </a:cubicBezTo>
                <a:cubicBezTo>
                  <a:pt x="1104789" y="564900"/>
                  <a:pt x="1117158" y="552531"/>
                  <a:pt x="1132416" y="552531"/>
                </a:cubicBezTo>
                <a:close/>
                <a:moveTo>
                  <a:pt x="1021937" y="552531"/>
                </a:moveTo>
                <a:cubicBezTo>
                  <a:pt x="1037195" y="552531"/>
                  <a:pt x="1049564" y="564900"/>
                  <a:pt x="1049564" y="580158"/>
                </a:cubicBezTo>
                <a:cubicBezTo>
                  <a:pt x="1049564" y="595416"/>
                  <a:pt x="1037195" y="607785"/>
                  <a:pt x="1021937" y="607785"/>
                </a:cubicBezTo>
                <a:cubicBezTo>
                  <a:pt x="1006679" y="607785"/>
                  <a:pt x="994310" y="595416"/>
                  <a:pt x="994310" y="580158"/>
                </a:cubicBezTo>
                <a:cubicBezTo>
                  <a:pt x="994310" y="564900"/>
                  <a:pt x="1006679" y="552531"/>
                  <a:pt x="1021937" y="552531"/>
                </a:cubicBezTo>
                <a:close/>
                <a:moveTo>
                  <a:pt x="911458" y="552531"/>
                </a:moveTo>
                <a:cubicBezTo>
                  <a:pt x="926716" y="552531"/>
                  <a:pt x="939085" y="564900"/>
                  <a:pt x="939085" y="580158"/>
                </a:cubicBezTo>
                <a:cubicBezTo>
                  <a:pt x="939085" y="595416"/>
                  <a:pt x="926716" y="607785"/>
                  <a:pt x="911458" y="607785"/>
                </a:cubicBezTo>
                <a:cubicBezTo>
                  <a:pt x="896200" y="607785"/>
                  <a:pt x="883831" y="595416"/>
                  <a:pt x="883831" y="580158"/>
                </a:cubicBezTo>
                <a:cubicBezTo>
                  <a:pt x="883831" y="564900"/>
                  <a:pt x="896200" y="552531"/>
                  <a:pt x="911458" y="552531"/>
                </a:cubicBezTo>
                <a:close/>
                <a:moveTo>
                  <a:pt x="800979" y="552531"/>
                </a:moveTo>
                <a:cubicBezTo>
                  <a:pt x="816237" y="552531"/>
                  <a:pt x="828606" y="564900"/>
                  <a:pt x="828606" y="580158"/>
                </a:cubicBezTo>
                <a:cubicBezTo>
                  <a:pt x="828606" y="595416"/>
                  <a:pt x="816237" y="607785"/>
                  <a:pt x="800979" y="607785"/>
                </a:cubicBezTo>
                <a:cubicBezTo>
                  <a:pt x="785721" y="607785"/>
                  <a:pt x="773352" y="595416"/>
                  <a:pt x="773352" y="580158"/>
                </a:cubicBezTo>
                <a:cubicBezTo>
                  <a:pt x="773352" y="564900"/>
                  <a:pt x="785721" y="552531"/>
                  <a:pt x="800979" y="552531"/>
                </a:cubicBezTo>
                <a:close/>
                <a:moveTo>
                  <a:pt x="690500" y="552531"/>
                </a:moveTo>
                <a:cubicBezTo>
                  <a:pt x="705758" y="552531"/>
                  <a:pt x="718127" y="564900"/>
                  <a:pt x="718127" y="580158"/>
                </a:cubicBezTo>
                <a:cubicBezTo>
                  <a:pt x="718127" y="595416"/>
                  <a:pt x="705758" y="607785"/>
                  <a:pt x="690500" y="607785"/>
                </a:cubicBezTo>
                <a:cubicBezTo>
                  <a:pt x="675242" y="607785"/>
                  <a:pt x="662873" y="595416"/>
                  <a:pt x="662873" y="580158"/>
                </a:cubicBezTo>
                <a:cubicBezTo>
                  <a:pt x="662873" y="564900"/>
                  <a:pt x="675242" y="552531"/>
                  <a:pt x="690500" y="552531"/>
                </a:cubicBezTo>
                <a:close/>
                <a:moveTo>
                  <a:pt x="580021" y="552531"/>
                </a:moveTo>
                <a:cubicBezTo>
                  <a:pt x="595279" y="552531"/>
                  <a:pt x="607648" y="564900"/>
                  <a:pt x="607648" y="580158"/>
                </a:cubicBezTo>
                <a:cubicBezTo>
                  <a:pt x="607648" y="595416"/>
                  <a:pt x="595279" y="607785"/>
                  <a:pt x="580021" y="607785"/>
                </a:cubicBezTo>
                <a:cubicBezTo>
                  <a:pt x="564763" y="607785"/>
                  <a:pt x="552394" y="595416"/>
                  <a:pt x="552394" y="580158"/>
                </a:cubicBezTo>
                <a:cubicBezTo>
                  <a:pt x="552394" y="564900"/>
                  <a:pt x="564763" y="552531"/>
                  <a:pt x="580021" y="552531"/>
                </a:cubicBezTo>
                <a:close/>
                <a:moveTo>
                  <a:pt x="469543" y="552531"/>
                </a:moveTo>
                <a:cubicBezTo>
                  <a:pt x="484801" y="552531"/>
                  <a:pt x="497170" y="564900"/>
                  <a:pt x="497170" y="580158"/>
                </a:cubicBezTo>
                <a:cubicBezTo>
                  <a:pt x="497170" y="595416"/>
                  <a:pt x="484801" y="607785"/>
                  <a:pt x="469543" y="607785"/>
                </a:cubicBezTo>
                <a:cubicBezTo>
                  <a:pt x="454285" y="607785"/>
                  <a:pt x="441916" y="595416"/>
                  <a:pt x="441916" y="580158"/>
                </a:cubicBezTo>
                <a:cubicBezTo>
                  <a:pt x="441916" y="564900"/>
                  <a:pt x="454285" y="552531"/>
                  <a:pt x="469543" y="552531"/>
                </a:cubicBezTo>
                <a:close/>
                <a:moveTo>
                  <a:pt x="359064" y="552531"/>
                </a:moveTo>
                <a:cubicBezTo>
                  <a:pt x="374322" y="552531"/>
                  <a:pt x="386691" y="564900"/>
                  <a:pt x="386691" y="580158"/>
                </a:cubicBezTo>
                <a:cubicBezTo>
                  <a:pt x="386691" y="595416"/>
                  <a:pt x="374322" y="607785"/>
                  <a:pt x="359064" y="607785"/>
                </a:cubicBezTo>
                <a:cubicBezTo>
                  <a:pt x="343806" y="607785"/>
                  <a:pt x="331437" y="595416"/>
                  <a:pt x="331437" y="580158"/>
                </a:cubicBezTo>
                <a:cubicBezTo>
                  <a:pt x="331437" y="564900"/>
                  <a:pt x="343806" y="552531"/>
                  <a:pt x="359064" y="552531"/>
                </a:cubicBezTo>
                <a:close/>
                <a:moveTo>
                  <a:pt x="248585" y="552531"/>
                </a:moveTo>
                <a:cubicBezTo>
                  <a:pt x="263843" y="552531"/>
                  <a:pt x="276212" y="564900"/>
                  <a:pt x="276212" y="580158"/>
                </a:cubicBezTo>
                <a:cubicBezTo>
                  <a:pt x="276212" y="595416"/>
                  <a:pt x="263843" y="607785"/>
                  <a:pt x="248585" y="607785"/>
                </a:cubicBezTo>
                <a:cubicBezTo>
                  <a:pt x="233327" y="607785"/>
                  <a:pt x="220958" y="595416"/>
                  <a:pt x="220958" y="580158"/>
                </a:cubicBezTo>
                <a:cubicBezTo>
                  <a:pt x="220958" y="564900"/>
                  <a:pt x="233327" y="552531"/>
                  <a:pt x="248585" y="552531"/>
                </a:cubicBezTo>
                <a:close/>
                <a:moveTo>
                  <a:pt x="138106" y="552531"/>
                </a:moveTo>
                <a:cubicBezTo>
                  <a:pt x="153364" y="552531"/>
                  <a:pt x="165733" y="564900"/>
                  <a:pt x="165733" y="580158"/>
                </a:cubicBezTo>
                <a:cubicBezTo>
                  <a:pt x="165733" y="595416"/>
                  <a:pt x="153364" y="607785"/>
                  <a:pt x="138106" y="607785"/>
                </a:cubicBezTo>
                <a:cubicBezTo>
                  <a:pt x="122848" y="607785"/>
                  <a:pt x="110479" y="595416"/>
                  <a:pt x="110479" y="580158"/>
                </a:cubicBezTo>
                <a:cubicBezTo>
                  <a:pt x="110479" y="564900"/>
                  <a:pt x="122848" y="552531"/>
                  <a:pt x="138106" y="552531"/>
                </a:cubicBezTo>
                <a:close/>
                <a:moveTo>
                  <a:pt x="27627" y="552531"/>
                </a:moveTo>
                <a:cubicBezTo>
                  <a:pt x="42885" y="552531"/>
                  <a:pt x="55254" y="564900"/>
                  <a:pt x="55254" y="580158"/>
                </a:cubicBezTo>
                <a:cubicBezTo>
                  <a:pt x="55254" y="595416"/>
                  <a:pt x="42885" y="607785"/>
                  <a:pt x="27627" y="607785"/>
                </a:cubicBezTo>
                <a:cubicBezTo>
                  <a:pt x="12369" y="607785"/>
                  <a:pt x="0" y="595416"/>
                  <a:pt x="0" y="580158"/>
                </a:cubicBezTo>
                <a:cubicBezTo>
                  <a:pt x="0" y="564900"/>
                  <a:pt x="12369" y="552531"/>
                  <a:pt x="27627" y="552531"/>
                </a:cubicBezTo>
                <a:close/>
                <a:moveTo>
                  <a:pt x="1132416" y="442025"/>
                </a:moveTo>
                <a:cubicBezTo>
                  <a:pt x="1147674" y="442025"/>
                  <a:pt x="1160043" y="454394"/>
                  <a:pt x="1160043" y="469652"/>
                </a:cubicBezTo>
                <a:cubicBezTo>
                  <a:pt x="1160043" y="484910"/>
                  <a:pt x="1147674" y="497279"/>
                  <a:pt x="1132416" y="497279"/>
                </a:cubicBezTo>
                <a:cubicBezTo>
                  <a:pt x="1117158" y="497279"/>
                  <a:pt x="1104789" y="484910"/>
                  <a:pt x="1104789" y="469652"/>
                </a:cubicBezTo>
                <a:cubicBezTo>
                  <a:pt x="1104789" y="454394"/>
                  <a:pt x="1117158" y="442025"/>
                  <a:pt x="1132416" y="442025"/>
                </a:cubicBezTo>
                <a:close/>
                <a:moveTo>
                  <a:pt x="1021937" y="442025"/>
                </a:moveTo>
                <a:cubicBezTo>
                  <a:pt x="1037195" y="442025"/>
                  <a:pt x="1049564" y="454394"/>
                  <a:pt x="1049564" y="469652"/>
                </a:cubicBezTo>
                <a:cubicBezTo>
                  <a:pt x="1049564" y="484910"/>
                  <a:pt x="1037195" y="497279"/>
                  <a:pt x="1021937" y="497279"/>
                </a:cubicBezTo>
                <a:cubicBezTo>
                  <a:pt x="1006679" y="497279"/>
                  <a:pt x="994310" y="484910"/>
                  <a:pt x="994310" y="469652"/>
                </a:cubicBezTo>
                <a:cubicBezTo>
                  <a:pt x="994310" y="454394"/>
                  <a:pt x="1006679" y="442025"/>
                  <a:pt x="1021937" y="442025"/>
                </a:cubicBezTo>
                <a:close/>
                <a:moveTo>
                  <a:pt x="911458" y="442025"/>
                </a:moveTo>
                <a:cubicBezTo>
                  <a:pt x="926716" y="442025"/>
                  <a:pt x="939085" y="454394"/>
                  <a:pt x="939085" y="469652"/>
                </a:cubicBezTo>
                <a:cubicBezTo>
                  <a:pt x="939085" y="484910"/>
                  <a:pt x="926716" y="497279"/>
                  <a:pt x="911458" y="497279"/>
                </a:cubicBezTo>
                <a:cubicBezTo>
                  <a:pt x="896200" y="497279"/>
                  <a:pt x="883831" y="484910"/>
                  <a:pt x="883831" y="469652"/>
                </a:cubicBezTo>
                <a:cubicBezTo>
                  <a:pt x="883831" y="454394"/>
                  <a:pt x="896200" y="442025"/>
                  <a:pt x="911458" y="442025"/>
                </a:cubicBezTo>
                <a:close/>
                <a:moveTo>
                  <a:pt x="800979" y="442025"/>
                </a:moveTo>
                <a:cubicBezTo>
                  <a:pt x="816237" y="442025"/>
                  <a:pt x="828606" y="454394"/>
                  <a:pt x="828606" y="469652"/>
                </a:cubicBezTo>
                <a:cubicBezTo>
                  <a:pt x="828606" y="484910"/>
                  <a:pt x="816237" y="497279"/>
                  <a:pt x="800979" y="497279"/>
                </a:cubicBezTo>
                <a:cubicBezTo>
                  <a:pt x="785721" y="497279"/>
                  <a:pt x="773352" y="484910"/>
                  <a:pt x="773352" y="469652"/>
                </a:cubicBezTo>
                <a:cubicBezTo>
                  <a:pt x="773352" y="454394"/>
                  <a:pt x="785721" y="442025"/>
                  <a:pt x="800979" y="442025"/>
                </a:cubicBezTo>
                <a:close/>
                <a:moveTo>
                  <a:pt x="690500" y="442025"/>
                </a:moveTo>
                <a:cubicBezTo>
                  <a:pt x="705758" y="442025"/>
                  <a:pt x="718127" y="454394"/>
                  <a:pt x="718127" y="469652"/>
                </a:cubicBezTo>
                <a:cubicBezTo>
                  <a:pt x="718127" y="484910"/>
                  <a:pt x="705758" y="497279"/>
                  <a:pt x="690500" y="497279"/>
                </a:cubicBezTo>
                <a:cubicBezTo>
                  <a:pt x="675242" y="497279"/>
                  <a:pt x="662873" y="484910"/>
                  <a:pt x="662873" y="469652"/>
                </a:cubicBezTo>
                <a:cubicBezTo>
                  <a:pt x="662873" y="454394"/>
                  <a:pt x="675242" y="442025"/>
                  <a:pt x="690500" y="442025"/>
                </a:cubicBezTo>
                <a:close/>
                <a:moveTo>
                  <a:pt x="580021" y="442025"/>
                </a:moveTo>
                <a:cubicBezTo>
                  <a:pt x="595279" y="442025"/>
                  <a:pt x="607648" y="454394"/>
                  <a:pt x="607648" y="469652"/>
                </a:cubicBezTo>
                <a:cubicBezTo>
                  <a:pt x="607648" y="484910"/>
                  <a:pt x="595279" y="497279"/>
                  <a:pt x="580021" y="497279"/>
                </a:cubicBezTo>
                <a:cubicBezTo>
                  <a:pt x="564763" y="497279"/>
                  <a:pt x="552394" y="484910"/>
                  <a:pt x="552394" y="469652"/>
                </a:cubicBezTo>
                <a:cubicBezTo>
                  <a:pt x="552394" y="454394"/>
                  <a:pt x="564763" y="442025"/>
                  <a:pt x="580021" y="442025"/>
                </a:cubicBezTo>
                <a:close/>
                <a:moveTo>
                  <a:pt x="469543" y="442025"/>
                </a:moveTo>
                <a:cubicBezTo>
                  <a:pt x="484801" y="442025"/>
                  <a:pt x="497170" y="454394"/>
                  <a:pt x="497170" y="469652"/>
                </a:cubicBezTo>
                <a:cubicBezTo>
                  <a:pt x="497170" y="484910"/>
                  <a:pt x="484801" y="497279"/>
                  <a:pt x="469543" y="497279"/>
                </a:cubicBezTo>
                <a:cubicBezTo>
                  <a:pt x="454285" y="497279"/>
                  <a:pt x="441916" y="484910"/>
                  <a:pt x="441916" y="469652"/>
                </a:cubicBezTo>
                <a:cubicBezTo>
                  <a:pt x="441916" y="454394"/>
                  <a:pt x="454285" y="442025"/>
                  <a:pt x="469543" y="442025"/>
                </a:cubicBezTo>
                <a:close/>
                <a:moveTo>
                  <a:pt x="359064" y="442025"/>
                </a:moveTo>
                <a:cubicBezTo>
                  <a:pt x="374322" y="442025"/>
                  <a:pt x="386691" y="454394"/>
                  <a:pt x="386691" y="469652"/>
                </a:cubicBezTo>
                <a:cubicBezTo>
                  <a:pt x="386691" y="484910"/>
                  <a:pt x="374322" y="497279"/>
                  <a:pt x="359064" y="497279"/>
                </a:cubicBezTo>
                <a:cubicBezTo>
                  <a:pt x="343806" y="497279"/>
                  <a:pt x="331437" y="484910"/>
                  <a:pt x="331437" y="469652"/>
                </a:cubicBezTo>
                <a:cubicBezTo>
                  <a:pt x="331437" y="454394"/>
                  <a:pt x="343806" y="442025"/>
                  <a:pt x="359064" y="442025"/>
                </a:cubicBezTo>
                <a:close/>
                <a:moveTo>
                  <a:pt x="248585" y="442025"/>
                </a:moveTo>
                <a:cubicBezTo>
                  <a:pt x="263843" y="442025"/>
                  <a:pt x="276212" y="454394"/>
                  <a:pt x="276212" y="469652"/>
                </a:cubicBezTo>
                <a:cubicBezTo>
                  <a:pt x="276212" y="484910"/>
                  <a:pt x="263843" y="497279"/>
                  <a:pt x="248585" y="497279"/>
                </a:cubicBezTo>
                <a:cubicBezTo>
                  <a:pt x="233327" y="497279"/>
                  <a:pt x="220958" y="484910"/>
                  <a:pt x="220958" y="469652"/>
                </a:cubicBezTo>
                <a:cubicBezTo>
                  <a:pt x="220958" y="454394"/>
                  <a:pt x="233327" y="442025"/>
                  <a:pt x="248585" y="442025"/>
                </a:cubicBezTo>
                <a:close/>
                <a:moveTo>
                  <a:pt x="138106" y="442025"/>
                </a:moveTo>
                <a:cubicBezTo>
                  <a:pt x="153364" y="442025"/>
                  <a:pt x="165733" y="454394"/>
                  <a:pt x="165733" y="469652"/>
                </a:cubicBezTo>
                <a:cubicBezTo>
                  <a:pt x="165733" y="484910"/>
                  <a:pt x="153364" y="497279"/>
                  <a:pt x="138106" y="497279"/>
                </a:cubicBezTo>
                <a:cubicBezTo>
                  <a:pt x="122848" y="497279"/>
                  <a:pt x="110479" y="484910"/>
                  <a:pt x="110479" y="469652"/>
                </a:cubicBezTo>
                <a:cubicBezTo>
                  <a:pt x="110479" y="454394"/>
                  <a:pt x="122848" y="442025"/>
                  <a:pt x="138106" y="442025"/>
                </a:cubicBezTo>
                <a:close/>
                <a:moveTo>
                  <a:pt x="27627" y="442025"/>
                </a:moveTo>
                <a:cubicBezTo>
                  <a:pt x="42885" y="442025"/>
                  <a:pt x="55254" y="454394"/>
                  <a:pt x="55254" y="469652"/>
                </a:cubicBezTo>
                <a:cubicBezTo>
                  <a:pt x="55254" y="484910"/>
                  <a:pt x="42885" y="497279"/>
                  <a:pt x="27627" y="497279"/>
                </a:cubicBezTo>
                <a:cubicBezTo>
                  <a:pt x="12369" y="497279"/>
                  <a:pt x="0" y="484910"/>
                  <a:pt x="0" y="469652"/>
                </a:cubicBezTo>
                <a:cubicBezTo>
                  <a:pt x="0" y="454394"/>
                  <a:pt x="12369" y="442025"/>
                  <a:pt x="27627" y="442025"/>
                </a:cubicBezTo>
                <a:close/>
                <a:moveTo>
                  <a:pt x="1132416" y="331519"/>
                </a:moveTo>
                <a:cubicBezTo>
                  <a:pt x="1147674" y="331519"/>
                  <a:pt x="1160043" y="343888"/>
                  <a:pt x="1160043" y="359146"/>
                </a:cubicBezTo>
                <a:cubicBezTo>
                  <a:pt x="1160043" y="374404"/>
                  <a:pt x="1147674" y="386773"/>
                  <a:pt x="1132416" y="386773"/>
                </a:cubicBezTo>
                <a:cubicBezTo>
                  <a:pt x="1117158" y="386773"/>
                  <a:pt x="1104789" y="374404"/>
                  <a:pt x="1104789" y="359146"/>
                </a:cubicBezTo>
                <a:cubicBezTo>
                  <a:pt x="1104789" y="343888"/>
                  <a:pt x="1117158" y="331519"/>
                  <a:pt x="1132416" y="331519"/>
                </a:cubicBezTo>
                <a:close/>
                <a:moveTo>
                  <a:pt x="1021937" y="331519"/>
                </a:moveTo>
                <a:cubicBezTo>
                  <a:pt x="1037195" y="331519"/>
                  <a:pt x="1049564" y="343888"/>
                  <a:pt x="1049564" y="359146"/>
                </a:cubicBezTo>
                <a:cubicBezTo>
                  <a:pt x="1049564" y="374404"/>
                  <a:pt x="1037195" y="386773"/>
                  <a:pt x="1021937" y="386773"/>
                </a:cubicBezTo>
                <a:cubicBezTo>
                  <a:pt x="1006679" y="386773"/>
                  <a:pt x="994310" y="374404"/>
                  <a:pt x="994310" y="359146"/>
                </a:cubicBezTo>
                <a:cubicBezTo>
                  <a:pt x="994310" y="343888"/>
                  <a:pt x="1006679" y="331519"/>
                  <a:pt x="1021937" y="331519"/>
                </a:cubicBezTo>
                <a:close/>
                <a:moveTo>
                  <a:pt x="911458" y="331519"/>
                </a:moveTo>
                <a:cubicBezTo>
                  <a:pt x="926716" y="331519"/>
                  <a:pt x="939085" y="343888"/>
                  <a:pt x="939085" y="359146"/>
                </a:cubicBezTo>
                <a:cubicBezTo>
                  <a:pt x="939085" y="374404"/>
                  <a:pt x="926716" y="386773"/>
                  <a:pt x="911458" y="386773"/>
                </a:cubicBezTo>
                <a:cubicBezTo>
                  <a:pt x="896200" y="386773"/>
                  <a:pt x="883831" y="374404"/>
                  <a:pt x="883831" y="359146"/>
                </a:cubicBezTo>
                <a:cubicBezTo>
                  <a:pt x="883831" y="343888"/>
                  <a:pt x="896200" y="331519"/>
                  <a:pt x="911458" y="331519"/>
                </a:cubicBezTo>
                <a:close/>
                <a:moveTo>
                  <a:pt x="800979" y="331519"/>
                </a:moveTo>
                <a:cubicBezTo>
                  <a:pt x="816237" y="331519"/>
                  <a:pt x="828606" y="343888"/>
                  <a:pt x="828606" y="359146"/>
                </a:cubicBezTo>
                <a:cubicBezTo>
                  <a:pt x="828606" y="374404"/>
                  <a:pt x="816237" y="386773"/>
                  <a:pt x="800979" y="386773"/>
                </a:cubicBezTo>
                <a:cubicBezTo>
                  <a:pt x="785721" y="386773"/>
                  <a:pt x="773352" y="374404"/>
                  <a:pt x="773352" y="359146"/>
                </a:cubicBezTo>
                <a:cubicBezTo>
                  <a:pt x="773352" y="343888"/>
                  <a:pt x="785721" y="331519"/>
                  <a:pt x="800979" y="331519"/>
                </a:cubicBezTo>
                <a:close/>
                <a:moveTo>
                  <a:pt x="690500" y="331519"/>
                </a:moveTo>
                <a:cubicBezTo>
                  <a:pt x="705758" y="331519"/>
                  <a:pt x="718127" y="343888"/>
                  <a:pt x="718127" y="359146"/>
                </a:cubicBezTo>
                <a:cubicBezTo>
                  <a:pt x="718127" y="374404"/>
                  <a:pt x="705758" y="386773"/>
                  <a:pt x="690500" y="386773"/>
                </a:cubicBezTo>
                <a:cubicBezTo>
                  <a:pt x="675242" y="386773"/>
                  <a:pt x="662873" y="374404"/>
                  <a:pt x="662873" y="359146"/>
                </a:cubicBezTo>
                <a:cubicBezTo>
                  <a:pt x="662873" y="343888"/>
                  <a:pt x="675242" y="331519"/>
                  <a:pt x="690500" y="331519"/>
                </a:cubicBezTo>
                <a:close/>
                <a:moveTo>
                  <a:pt x="580021" y="331519"/>
                </a:moveTo>
                <a:cubicBezTo>
                  <a:pt x="595279" y="331519"/>
                  <a:pt x="607648" y="343888"/>
                  <a:pt x="607648" y="359146"/>
                </a:cubicBezTo>
                <a:cubicBezTo>
                  <a:pt x="607648" y="374404"/>
                  <a:pt x="595279" y="386773"/>
                  <a:pt x="580021" y="386773"/>
                </a:cubicBezTo>
                <a:cubicBezTo>
                  <a:pt x="564763" y="386773"/>
                  <a:pt x="552394" y="374404"/>
                  <a:pt x="552394" y="359146"/>
                </a:cubicBezTo>
                <a:cubicBezTo>
                  <a:pt x="552394" y="343888"/>
                  <a:pt x="564763" y="331519"/>
                  <a:pt x="580021" y="331519"/>
                </a:cubicBezTo>
                <a:close/>
                <a:moveTo>
                  <a:pt x="469543" y="331519"/>
                </a:moveTo>
                <a:cubicBezTo>
                  <a:pt x="484801" y="331519"/>
                  <a:pt x="497170" y="343888"/>
                  <a:pt x="497170" y="359146"/>
                </a:cubicBezTo>
                <a:cubicBezTo>
                  <a:pt x="497170" y="374404"/>
                  <a:pt x="484801" y="386773"/>
                  <a:pt x="469543" y="386773"/>
                </a:cubicBezTo>
                <a:cubicBezTo>
                  <a:pt x="454285" y="386773"/>
                  <a:pt x="441916" y="374404"/>
                  <a:pt x="441916" y="359146"/>
                </a:cubicBezTo>
                <a:cubicBezTo>
                  <a:pt x="441916" y="343888"/>
                  <a:pt x="454285" y="331519"/>
                  <a:pt x="469543" y="331519"/>
                </a:cubicBezTo>
                <a:close/>
                <a:moveTo>
                  <a:pt x="359064" y="331519"/>
                </a:moveTo>
                <a:cubicBezTo>
                  <a:pt x="374322" y="331519"/>
                  <a:pt x="386691" y="343888"/>
                  <a:pt x="386691" y="359146"/>
                </a:cubicBezTo>
                <a:cubicBezTo>
                  <a:pt x="386691" y="374404"/>
                  <a:pt x="374322" y="386773"/>
                  <a:pt x="359064" y="386773"/>
                </a:cubicBezTo>
                <a:cubicBezTo>
                  <a:pt x="343806" y="386773"/>
                  <a:pt x="331437" y="374404"/>
                  <a:pt x="331437" y="359146"/>
                </a:cubicBezTo>
                <a:cubicBezTo>
                  <a:pt x="331437" y="343888"/>
                  <a:pt x="343806" y="331519"/>
                  <a:pt x="359064" y="331519"/>
                </a:cubicBezTo>
                <a:close/>
                <a:moveTo>
                  <a:pt x="248585" y="331519"/>
                </a:moveTo>
                <a:cubicBezTo>
                  <a:pt x="263843" y="331519"/>
                  <a:pt x="276212" y="343888"/>
                  <a:pt x="276212" y="359146"/>
                </a:cubicBezTo>
                <a:cubicBezTo>
                  <a:pt x="276212" y="374404"/>
                  <a:pt x="263843" y="386773"/>
                  <a:pt x="248585" y="386773"/>
                </a:cubicBezTo>
                <a:cubicBezTo>
                  <a:pt x="233327" y="386773"/>
                  <a:pt x="220958" y="374404"/>
                  <a:pt x="220958" y="359146"/>
                </a:cubicBezTo>
                <a:cubicBezTo>
                  <a:pt x="220958" y="343888"/>
                  <a:pt x="233327" y="331519"/>
                  <a:pt x="248585" y="331519"/>
                </a:cubicBezTo>
                <a:close/>
                <a:moveTo>
                  <a:pt x="138106" y="331519"/>
                </a:moveTo>
                <a:cubicBezTo>
                  <a:pt x="153364" y="331519"/>
                  <a:pt x="165733" y="343888"/>
                  <a:pt x="165733" y="359146"/>
                </a:cubicBezTo>
                <a:cubicBezTo>
                  <a:pt x="165733" y="374404"/>
                  <a:pt x="153364" y="386773"/>
                  <a:pt x="138106" y="386773"/>
                </a:cubicBezTo>
                <a:cubicBezTo>
                  <a:pt x="122848" y="386773"/>
                  <a:pt x="110479" y="374404"/>
                  <a:pt x="110479" y="359146"/>
                </a:cubicBezTo>
                <a:cubicBezTo>
                  <a:pt x="110479" y="343888"/>
                  <a:pt x="122848" y="331519"/>
                  <a:pt x="138106" y="331519"/>
                </a:cubicBezTo>
                <a:close/>
                <a:moveTo>
                  <a:pt x="27627" y="331519"/>
                </a:moveTo>
                <a:cubicBezTo>
                  <a:pt x="42885" y="331519"/>
                  <a:pt x="55254" y="343888"/>
                  <a:pt x="55254" y="359146"/>
                </a:cubicBezTo>
                <a:cubicBezTo>
                  <a:pt x="55254" y="374404"/>
                  <a:pt x="42885" y="386773"/>
                  <a:pt x="27627" y="386773"/>
                </a:cubicBezTo>
                <a:cubicBezTo>
                  <a:pt x="12369" y="386773"/>
                  <a:pt x="0" y="374404"/>
                  <a:pt x="0" y="359146"/>
                </a:cubicBezTo>
                <a:cubicBezTo>
                  <a:pt x="0" y="343888"/>
                  <a:pt x="12369" y="331519"/>
                  <a:pt x="27627" y="331519"/>
                </a:cubicBezTo>
                <a:close/>
                <a:moveTo>
                  <a:pt x="1132416" y="221012"/>
                </a:moveTo>
                <a:cubicBezTo>
                  <a:pt x="1147674" y="221012"/>
                  <a:pt x="1160043" y="233381"/>
                  <a:pt x="1160043" y="248639"/>
                </a:cubicBezTo>
                <a:cubicBezTo>
                  <a:pt x="1160043" y="263897"/>
                  <a:pt x="1147674" y="276266"/>
                  <a:pt x="1132416" y="276266"/>
                </a:cubicBezTo>
                <a:cubicBezTo>
                  <a:pt x="1117158" y="276266"/>
                  <a:pt x="1104789" y="263897"/>
                  <a:pt x="1104789" y="248639"/>
                </a:cubicBezTo>
                <a:cubicBezTo>
                  <a:pt x="1104789" y="233381"/>
                  <a:pt x="1117158" y="221012"/>
                  <a:pt x="1132416" y="221012"/>
                </a:cubicBezTo>
                <a:close/>
                <a:moveTo>
                  <a:pt x="1021937" y="221012"/>
                </a:moveTo>
                <a:cubicBezTo>
                  <a:pt x="1037195" y="221012"/>
                  <a:pt x="1049564" y="233381"/>
                  <a:pt x="1049564" y="248639"/>
                </a:cubicBezTo>
                <a:cubicBezTo>
                  <a:pt x="1049564" y="263897"/>
                  <a:pt x="1037195" y="276266"/>
                  <a:pt x="1021937" y="276266"/>
                </a:cubicBezTo>
                <a:cubicBezTo>
                  <a:pt x="1006679" y="276266"/>
                  <a:pt x="994310" y="263897"/>
                  <a:pt x="994310" y="248639"/>
                </a:cubicBezTo>
                <a:cubicBezTo>
                  <a:pt x="994310" y="233381"/>
                  <a:pt x="1006679" y="221012"/>
                  <a:pt x="1021937" y="221012"/>
                </a:cubicBezTo>
                <a:close/>
                <a:moveTo>
                  <a:pt x="911458" y="221012"/>
                </a:moveTo>
                <a:cubicBezTo>
                  <a:pt x="926716" y="221012"/>
                  <a:pt x="939085" y="233381"/>
                  <a:pt x="939085" y="248639"/>
                </a:cubicBezTo>
                <a:cubicBezTo>
                  <a:pt x="939085" y="263897"/>
                  <a:pt x="926716" y="276266"/>
                  <a:pt x="911458" y="276266"/>
                </a:cubicBezTo>
                <a:cubicBezTo>
                  <a:pt x="896200" y="276266"/>
                  <a:pt x="883831" y="263897"/>
                  <a:pt x="883831" y="248639"/>
                </a:cubicBezTo>
                <a:cubicBezTo>
                  <a:pt x="883831" y="233381"/>
                  <a:pt x="896200" y="221012"/>
                  <a:pt x="911458" y="221012"/>
                </a:cubicBezTo>
                <a:close/>
                <a:moveTo>
                  <a:pt x="800979" y="221012"/>
                </a:moveTo>
                <a:cubicBezTo>
                  <a:pt x="816237" y="221012"/>
                  <a:pt x="828606" y="233381"/>
                  <a:pt x="828606" y="248639"/>
                </a:cubicBezTo>
                <a:cubicBezTo>
                  <a:pt x="828606" y="263897"/>
                  <a:pt x="816237" y="276266"/>
                  <a:pt x="800979" y="276266"/>
                </a:cubicBezTo>
                <a:cubicBezTo>
                  <a:pt x="785721" y="276266"/>
                  <a:pt x="773352" y="263897"/>
                  <a:pt x="773352" y="248639"/>
                </a:cubicBezTo>
                <a:cubicBezTo>
                  <a:pt x="773352" y="233381"/>
                  <a:pt x="785721" y="221012"/>
                  <a:pt x="800979" y="221012"/>
                </a:cubicBezTo>
                <a:close/>
                <a:moveTo>
                  <a:pt x="690500" y="221012"/>
                </a:moveTo>
                <a:cubicBezTo>
                  <a:pt x="705758" y="221012"/>
                  <a:pt x="718127" y="233381"/>
                  <a:pt x="718127" y="248639"/>
                </a:cubicBezTo>
                <a:cubicBezTo>
                  <a:pt x="718127" y="263897"/>
                  <a:pt x="705758" y="276266"/>
                  <a:pt x="690500" y="276266"/>
                </a:cubicBezTo>
                <a:cubicBezTo>
                  <a:pt x="675242" y="276266"/>
                  <a:pt x="662873" y="263897"/>
                  <a:pt x="662873" y="248639"/>
                </a:cubicBezTo>
                <a:cubicBezTo>
                  <a:pt x="662873" y="233381"/>
                  <a:pt x="675242" y="221012"/>
                  <a:pt x="690500" y="221012"/>
                </a:cubicBezTo>
                <a:close/>
                <a:moveTo>
                  <a:pt x="580021" y="221012"/>
                </a:moveTo>
                <a:cubicBezTo>
                  <a:pt x="595279" y="221012"/>
                  <a:pt x="607648" y="233381"/>
                  <a:pt x="607648" y="248639"/>
                </a:cubicBezTo>
                <a:cubicBezTo>
                  <a:pt x="607648" y="263897"/>
                  <a:pt x="595279" y="276266"/>
                  <a:pt x="580021" y="276266"/>
                </a:cubicBezTo>
                <a:cubicBezTo>
                  <a:pt x="564763" y="276266"/>
                  <a:pt x="552394" y="263897"/>
                  <a:pt x="552394" y="248639"/>
                </a:cubicBezTo>
                <a:cubicBezTo>
                  <a:pt x="552394" y="233381"/>
                  <a:pt x="564763" y="221012"/>
                  <a:pt x="580021" y="221012"/>
                </a:cubicBezTo>
                <a:close/>
                <a:moveTo>
                  <a:pt x="469543" y="221012"/>
                </a:moveTo>
                <a:cubicBezTo>
                  <a:pt x="484801" y="221012"/>
                  <a:pt x="497170" y="233381"/>
                  <a:pt x="497170" y="248639"/>
                </a:cubicBezTo>
                <a:cubicBezTo>
                  <a:pt x="497170" y="263897"/>
                  <a:pt x="484801" y="276266"/>
                  <a:pt x="469543" y="276266"/>
                </a:cubicBezTo>
                <a:cubicBezTo>
                  <a:pt x="454285" y="276266"/>
                  <a:pt x="441916" y="263897"/>
                  <a:pt x="441916" y="248639"/>
                </a:cubicBezTo>
                <a:cubicBezTo>
                  <a:pt x="441916" y="233381"/>
                  <a:pt x="454285" y="221012"/>
                  <a:pt x="469543" y="221012"/>
                </a:cubicBezTo>
                <a:close/>
                <a:moveTo>
                  <a:pt x="359064" y="221012"/>
                </a:moveTo>
                <a:cubicBezTo>
                  <a:pt x="374322" y="221012"/>
                  <a:pt x="386691" y="233381"/>
                  <a:pt x="386691" y="248639"/>
                </a:cubicBezTo>
                <a:cubicBezTo>
                  <a:pt x="386691" y="263897"/>
                  <a:pt x="374322" y="276266"/>
                  <a:pt x="359064" y="276266"/>
                </a:cubicBezTo>
                <a:cubicBezTo>
                  <a:pt x="343806" y="276266"/>
                  <a:pt x="331437" y="263897"/>
                  <a:pt x="331437" y="248639"/>
                </a:cubicBezTo>
                <a:cubicBezTo>
                  <a:pt x="331437" y="233381"/>
                  <a:pt x="343806" y="221012"/>
                  <a:pt x="359064" y="221012"/>
                </a:cubicBezTo>
                <a:close/>
                <a:moveTo>
                  <a:pt x="248585" y="221012"/>
                </a:moveTo>
                <a:cubicBezTo>
                  <a:pt x="263843" y="221012"/>
                  <a:pt x="276212" y="233381"/>
                  <a:pt x="276212" y="248639"/>
                </a:cubicBezTo>
                <a:cubicBezTo>
                  <a:pt x="276212" y="263897"/>
                  <a:pt x="263843" y="276266"/>
                  <a:pt x="248585" y="276266"/>
                </a:cubicBezTo>
                <a:cubicBezTo>
                  <a:pt x="233327" y="276266"/>
                  <a:pt x="220958" y="263897"/>
                  <a:pt x="220958" y="248639"/>
                </a:cubicBezTo>
                <a:cubicBezTo>
                  <a:pt x="220958" y="233381"/>
                  <a:pt x="233327" y="221012"/>
                  <a:pt x="248585" y="221012"/>
                </a:cubicBezTo>
                <a:close/>
                <a:moveTo>
                  <a:pt x="138106" y="221012"/>
                </a:moveTo>
                <a:cubicBezTo>
                  <a:pt x="153364" y="221012"/>
                  <a:pt x="165733" y="233381"/>
                  <a:pt x="165733" y="248639"/>
                </a:cubicBezTo>
                <a:cubicBezTo>
                  <a:pt x="165733" y="263897"/>
                  <a:pt x="153364" y="276266"/>
                  <a:pt x="138106" y="276266"/>
                </a:cubicBezTo>
                <a:cubicBezTo>
                  <a:pt x="122848" y="276266"/>
                  <a:pt x="110479" y="263897"/>
                  <a:pt x="110479" y="248639"/>
                </a:cubicBezTo>
                <a:cubicBezTo>
                  <a:pt x="110479" y="233381"/>
                  <a:pt x="122848" y="221012"/>
                  <a:pt x="138106" y="221012"/>
                </a:cubicBezTo>
                <a:close/>
                <a:moveTo>
                  <a:pt x="27627" y="221012"/>
                </a:moveTo>
                <a:cubicBezTo>
                  <a:pt x="42885" y="221012"/>
                  <a:pt x="55254" y="233381"/>
                  <a:pt x="55254" y="248639"/>
                </a:cubicBezTo>
                <a:cubicBezTo>
                  <a:pt x="55254" y="263897"/>
                  <a:pt x="42885" y="276266"/>
                  <a:pt x="27627" y="276266"/>
                </a:cubicBezTo>
                <a:cubicBezTo>
                  <a:pt x="12369" y="276266"/>
                  <a:pt x="0" y="263897"/>
                  <a:pt x="0" y="248639"/>
                </a:cubicBezTo>
                <a:cubicBezTo>
                  <a:pt x="0" y="233381"/>
                  <a:pt x="12369" y="221012"/>
                  <a:pt x="27627" y="221012"/>
                </a:cubicBezTo>
                <a:close/>
                <a:moveTo>
                  <a:pt x="1132416" y="110506"/>
                </a:moveTo>
                <a:cubicBezTo>
                  <a:pt x="1147674" y="110506"/>
                  <a:pt x="1160043" y="122875"/>
                  <a:pt x="1160043" y="138133"/>
                </a:cubicBezTo>
                <a:cubicBezTo>
                  <a:pt x="1160043" y="153391"/>
                  <a:pt x="1147674" y="165760"/>
                  <a:pt x="1132416" y="165760"/>
                </a:cubicBezTo>
                <a:cubicBezTo>
                  <a:pt x="1117158" y="165760"/>
                  <a:pt x="1104789" y="153391"/>
                  <a:pt x="1104789" y="138133"/>
                </a:cubicBezTo>
                <a:cubicBezTo>
                  <a:pt x="1104789" y="122875"/>
                  <a:pt x="1117158" y="110506"/>
                  <a:pt x="1132416" y="110506"/>
                </a:cubicBezTo>
                <a:close/>
                <a:moveTo>
                  <a:pt x="1021937" y="110506"/>
                </a:moveTo>
                <a:cubicBezTo>
                  <a:pt x="1037195" y="110506"/>
                  <a:pt x="1049564" y="122875"/>
                  <a:pt x="1049564" y="138133"/>
                </a:cubicBezTo>
                <a:cubicBezTo>
                  <a:pt x="1049564" y="153391"/>
                  <a:pt x="1037195" y="165760"/>
                  <a:pt x="1021937" y="165760"/>
                </a:cubicBezTo>
                <a:cubicBezTo>
                  <a:pt x="1006679" y="165760"/>
                  <a:pt x="994310" y="153391"/>
                  <a:pt x="994310" y="138133"/>
                </a:cubicBezTo>
                <a:cubicBezTo>
                  <a:pt x="994310" y="122875"/>
                  <a:pt x="1006679" y="110506"/>
                  <a:pt x="1021937" y="110506"/>
                </a:cubicBezTo>
                <a:close/>
                <a:moveTo>
                  <a:pt x="911458" y="110506"/>
                </a:moveTo>
                <a:cubicBezTo>
                  <a:pt x="926716" y="110506"/>
                  <a:pt x="939085" y="122875"/>
                  <a:pt x="939085" y="138133"/>
                </a:cubicBezTo>
                <a:cubicBezTo>
                  <a:pt x="939085" y="153391"/>
                  <a:pt x="926716" y="165760"/>
                  <a:pt x="911458" y="165760"/>
                </a:cubicBezTo>
                <a:cubicBezTo>
                  <a:pt x="896200" y="165760"/>
                  <a:pt x="883831" y="153391"/>
                  <a:pt x="883831" y="138133"/>
                </a:cubicBezTo>
                <a:cubicBezTo>
                  <a:pt x="883831" y="122875"/>
                  <a:pt x="896200" y="110506"/>
                  <a:pt x="911458" y="110506"/>
                </a:cubicBezTo>
                <a:close/>
                <a:moveTo>
                  <a:pt x="800979" y="110506"/>
                </a:moveTo>
                <a:cubicBezTo>
                  <a:pt x="816237" y="110506"/>
                  <a:pt x="828606" y="122875"/>
                  <a:pt x="828606" y="138133"/>
                </a:cubicBezTo>
                <a:cubicBezTo>
                  <a:pt x="828606" y="153391"/>
                  <a:pt x="816237" y="165760"/>
                  <a:pt x="800979" y="165760"/>
                </a:cubicBezTo>
                <a:cubicBezTo>
                  <a:pt x="785721" y="165760"/>
                  <a:pt x="773352" y="153391"/>
                  <a:pt x="773352" y="138133"/>
                </a:cubicBezTo>
                <a:cubicBezTo>
                  <a:pt x="773352" y="122875"/>
                  <a:pt x="785721" y="110506"/>
                  <a:pt x="800979" y="110506"/>
                </a:cubicBezTo>
                <a:close/>
                <a:moveTo>
                  <a:pt x="690500" y="110506"/>
                </a:moveTo>
                <a:cubicBezTo>
                  <a:pt x="705758" y="110506"/>
                  <a:pt x="718127" y="122875"/>
                  <a:pt x="718127" y="138133"/>
                </a:cubicBezTo>
                <a:cubicBezTo>
                  <a:pt x="718127" y="153391"/>
                  <a:pt x="705758" y="165760"/>
                  <a:pt x="690500" y="165760"/>
                </a:cubicBezTo>
                <a:cubicBezTo>
                  <a:pt x="675242" y="165760"/>
                  <a:pt x="662873" y="153391"/>
                  <a:pt x="662873" y="138133"/>
                </a:cubicBezTo>
                <a:cubicBezTo>
                  <a:pt x="662873" y="122875"/>
                  <a:pt x="675242" y="110506"/>
                  <a:pt x="690500" y="110506"/>
                </a:cubicBezTo>
                <a:close/>
                <a:moveTo>
                  <a:pt x="580021" y="110506"/>
                </a:moveTo>
                <a:cubicBezTo>
                  <a:pt x="595279" y="110506"/>
                  <a:pt x="607648" y="122875"/>
                  <a:pt x="607648" y="138133"/>
                </a:cubicBezTo>
                <a:cubicBezTo>
                  <a:pt x="607648" y="153391"/>
                  <a:pt x="595279" y="165760"/>
                  <a:pt x="580021" y="165760"/>
                </a:cubicBezTo>
                <a:cubicBezTo>
                  <a:pt x="564763" y="165760"/>
                  <a:pt x="552394" y="153391"/>
                  <a:pt x="552394" y="138133"/>
                </a:cubicBezTo>
                <a:cubicBezTo>
                  <a:pt x="552394" y="122875"/>
                  <a:pt x="564763" y="110506"/>
                  <a:pt x="580021" y="110506"/>
                </a:cubicBezTo>
                <a:close/>
                <a:moveTo>
                  <a:pt x="469543" y="110506"/>
                </a:moveTo>
                <a:cubicBezTo>
                  <a:pt x="484801" y="110506"/>
                  <a:pt x="497170" y="122875"/>
                  <a:pt x="497170" y="138133"/>
                </a:cubicBezTo>
                <a:cubicBezTo>
                  <a:pt x="497170" y="153391"/>
                  <a:pt x="484801" y="165760"/>
                  <a:pt x="469543" y="165760"/>
                </a:cubicBezTo>
                <a:cubicBezTo>
                  <a:pt x="454285" y="165760"/>
                  <a:pt x="441916" y="153391"/>
                  <a:pt x="441916" y="138133"/>
                </a:cubicBezTo>
                <a:cubicBezTo>
                  <a:pt x="441916" y="122875"/>
                  <a:pt x="454285" y="110506"/>
                  <a:pt x="469543" y="110506"/>
                </a:cubicBezTo>
                <a:close/>
                <a:moveTo>
                  <a:pt x="359064" y="110506"/>
                </a:moveTo>
                <a:cubicBezTo>
                  <a:pt x="374322" y="110506"/>
                  <a:pt x="386691" y="122875"/>
                  <a:pt x="386691" y="138133"/>
                </a:cubicBezTo>
                <a:cubicBezTo>
                  <a:pt x="386691" y="153391"/>
                  <a:pt x="374322" y="165760"/>
                  <a:pt x="359064" y="165760"/>
                </a:cubicBezTo>
                <a:cubicBezTo>
                  <a:pt x="343806" y="165760"/>
                  <a:pt x="331437" y="153391"/>
                  <a:pt x="331437" y="138133"/>
                </a:cubicBezTo>
                <a:cubicBezTo>
                  <a:pt x="331437" y="122875"/>
                  <a:pt x="343806" y="110506"/>
                  <a:pt x="359064" y="110506"/>
                </a:cubicBezTo>
                <a:close/>
                <a:moveTo>
                  <a:pt x="248585" y="110506"/>
                </a:moveTo>
                <a:cubicBezTo>
                  <a:pt x="263843" y="110506"/>
                  <a:pt x="276212" y="122875"/>
                  <a:pt x="276212" y="138133"/>
                </a:cubicBezTo>
                <a:cubicBezTo>
                  <a:pt x="276212" y="153391"/>
                  <a:pt x="263843" y="165760"/>
                  <a:pt x="248585" y="165760"/>
                </a:cubicBezTo>
                <a:cubicBezTo>
                  <a:pt x="233327" y="165760"/>
                  <a:pt x="220958" y="153391"/>
                  <a:pt x="220958" y="138133"/>
                </a:cubicBezTo>
                <a:cubicBezTo>
                  <a:pt x="220958" y="122875"/>
                  <a:pt x="233327" y="110506"/>
                  <a:pt x="248585" y="110506"/>
                </a:cubicBezTo>
                <a:close/>
                <a:moveTo>
                  <a:pt x="138106" y="110506"/>
                </a:moveTo>
                <a:cubicBezTo>
                  <a:pt x="153364" y="110506"/>
                  <a:pt x="165733" y="122875"/>
                  <a:pt x="165733" y="138133"/>
                </a:cubicBezTo>
                <a:cubicBezTo>
                  <a:pt x="165733" y="153391"/>
                  <a:pt x="153364" y="165760"/>
                  <a:pt x="138106" y="165760"/>
                </a:cubicBezTo>
                <a:cubicBezTo>
                  <a:pt x="122848" y="165760"/>
                  <a:pt x="110479" y="153391"/>
                  <a:pt x="110479" y="138133"/>
                </a:cubicBezTo>
                <a:cubicBezTo>
                  <a:pt x="110479" y="122875"/>
                  <a:pt x="122848" y="110506"/>
                  <a:pt x="138106" y="110506"/>
                </a:cubicBezTo>
                <a:close/>
                <a:moveTo>
                  <a:pt x="27627" y="110506"/>
                </a:moveTo>
                <a:cubicBezTo>
                  <a:pt x="42885" y="110506"/>
                  <a:pt x="55254" y="122875"/>
                  <a:pt x="55254" y="138133"/>
                </a:cubicBezTo>
                <a:cubicBezTo>
                  <a:pt x="55254" y="153391"/>
                  <a:pt x="42885" y="165760"/>
                  <a:pt x="27627" y="165760"/>
                </a:cubicBezTo>
                <a:cubicBezTo>
                  <a:pt x="12369" y="165760"/>
                  <a:pt x="0" y="153391"/>
                  <a:pt x="0" y="138133"/>
                </a:cubicBezTo>
                <a:cubicBezTo>
                  <a:pt x="0" y="122875"/>
                  <a:pt x="12369" y="110506"/>
                  <a:pt x="27627" y="110506"/>
                </a:cubicBezTo>
                <a:close/>
                <a:moveTo>
                  <a:pt x="1132416" y="0"/>
                </a:moveTo>
                <a:cubicBezTo>
                  <a:pt x="1147674" y="0"/>
                  <a:pt x="1160043" y="12369"/>
                  <a:pt x="1160043" y="27627"/>
                </a:cubicBezTo>
                <a:cubicBezTo>
                  <a:pt x="1160043" y="42885"/>
                  <a:pt x="1147674" y="55254"/>
                  <a:pt x="1132416" y="55254"/>
                </a:cubicBezTo>
                <a:cubicBezTo>
                  <a:pt x="1117158" y="55254"/>
                  <a:pt x="1104789" y="42885"/>
                  <a:pt x="1104789" y="27627"/>
                </a:cubicBezTo>
                <a:cubicBezTo>
                  <a:pt x="1104789" y="12369"/>
                  <a:pt x="1117158" y="0"/>
                  <a:pt x="1132416" y="0"/>
                </a:cubicBezTo>
                <a:close/>
                <a:moveTo>
                  <a:pt x="1021937" y="0"/>
                </a:moveTo>
                <a:cubicBezTo>
                  <a:pt x="1037195" y="0"/>
                  <a:pt x="1049564" y="12369"/>
                  <a:pt x="1049564" y="27627"/>
                </a:cubicBezTo>
                <a:cubicBezTo>
                  <a:pt x="1049564" y="42885"/>
                  <a:pt x="1037195" y="55254"/>
                  <a:pt x="1021937" y="55254"/>
                </a:cubicBezTo>
                <a:cubicBezTo>
                  <a:pt x="1006679" y="55254"/>
                  <a:pt x="994310" y="42885"/>
                  <a:pt x="994310" y="27627"/>
                </a:cubicBezTo>
                <a:cubicBezTo>
                  <a:pt x="994310" y="12369"/>
                  <a:pt x="1006679" y="0"/>
                  <a:pt x="1021937" y="0"/>
                </a:cubicBezTo>
                <a:close/>
                <a:moveTo>
                  <a:pt x="911458" y="0"/>
                </a:moveTo>
                <a:cubicBezTo>
                  <a:pt x="926716" y="0"/>
                  <a:pt x="939085" y="12369"/>
                  <a:pt x="939085" y="27627"/>
                </a:cubicBezTo>
                <a:cubicBezTo>
                  <a:pt x="939085" y="42885"/>
                  <a:pt x="926716" y="55254"/>
                  <a:pt x="911458" y="55254"/>
                </a:cubicBezTo>
                <a:cubicBezTo>
                  <a:pt x="896200" y="55254"/>
                  <a:pt x="883831" y="42885"/>
                  <a:pt x="883831" y="27627"/>
                </a:cubicBezTo>
                <a:cubicBezTo>
                  <a:pt x="883831" y="12369"/>
                  <a:pt x="896200" y="0"/>
                  <a:pt x="911458" y="0"/>
                </a:cubicBezTo>
                <a:close/>
                <a:moveTo>
                  <a:pt x="800979" y="0"/>
                </a:moveTo>
                <a:cubicBezTo>
                  <a:pt x="816237" y="0"/>
                  <a:pt x="828606" y="12369"/>
                  <a:pt x="828606" y="27627"/>
                </a:cubicBezTo>
                <a:cubicBezTo>
                  <a:pt x="828606" y="42885"/>
                  <a:pt x="816237" y="55254"/>
                  <a:pt x="800979" y="55254"/>
                </a:cubicBezTo>
                <a:cubicBezTo>
                  <a:pt x="785721" y="55254"/>
                  <a:pt x="773352" y="42885"/>
                  <a:pt x="773352" y="27627"/>
                </a:cubicBezTo>
                <a:cubicBezTo>
                  <a:pt x="773352" y="12369"/>
                  <a:pt x="785721" y="0"/>
                  <a:pt x="800979" y="0"/>
                </a:cubicBezTo>
                <a:close/>
                <a:moveTo>
                  <a:pt x="690500" y="0"/>
                </a:moveTo>
                <a:cubicBezTo>
                  <a:pt x="705758" y="0"/>
                  <a:pt x="718127" y="12369"/>
                  <a:pt x="718127" y="27627"/>
                </a:cubicBezTo>
                <a:cubicBezTo>
                  <a:pt x="718127" y="42885"/>
                  <a:pt x="705758" y="55254"/>
                  <a:pt x="690500" y="55254"/>
                </a:cubicBezTo>
                <a:cubicBezTo>
                  <a:pt x="675242" y="55254"/>
                  <a:pt x="662873" y="42885"/>
                  <a:pt x="662873" y="27627"/>
                </a:cubicBezTo>
                <a:cubicBezTo>
                  <a:pt x="662873" y="12369"/>
                  <a:pt x="675242" y="0"/>
                  <a:pt x="690500" y="0"/>
                </a:cubicBezTo>
                <a:close/>
                <a:moveTo>
                  <a:pt x="580021" y="0"/>
                </a:moveTo>
                <a:cubicBezTo>
                  <a:pt x="595279" y="0"/>
                  <a:pt x="607648" y="12369"/>
                  <a:pt x="607648" y="27627"/>
                </a:cubicBezTo>
                <a:cubicBezTo>
                  <a:pt x="607648" y="42885"/>
                  <a:pt x="595279" y="55254"/>
                  <a:pt x="580021" y="55254"/>
                </a:cubicBezTo>
                <a:cubicBezTo>
                  <a:pt x="564763" y="55254"/>
                  <a:pt x="552394" y="42885"/>
                  <a:pt x="552394" y="27627"/>
                </a:cubicBezTo>
                <a:cubicBezTo>
                  <a:pt x="552394" y="12369"/>
                  <a:pt x="564763" y="0"/>
                  <a:pt x="580021" y="0"/>
                </a:cubicBezTo>
                <a:close/>
                <a:moveTo>
                  <a:pt x="469543" y="0"/>
                </a:moveTo>
                <a:cubicBezTo>
                  <a:pt x="484801" y="0"/>
                  <a:pt x="497170" y="12369"/>
                  <a:pt x="497170" y="27627"/>
                </a:cubicBezTo>
                <a:cubicBezTo>
                  <a:pt x="497170" y="42885"/>
                  <a:pt x="484801" y="55254"/>
                  <a:pt x="469543" y="55254"/>
                </a:cubicBezTo>
                <a:cubicBezTo>
                  <a:pt x="454285" y="55254"/>
                  <a:pt x="441916" y="42885"/>
                  <a:pt x="441916" y="27627"/>
                </a:cubicBezTo>
                <a:cubicBezTo>
                  <a:pt x="441916" y="12369"/>
                  <a:pt x="454285" y="0"/>
                  <a:pt x="469543" y="0"/>
                </a:cubicBezTo>
                <a:close/>
                <a:moveTo>
                  <a:pt x="359064" y="0"/>
                </a:moveTo>
                <a:cubicBezTo>
                  <a:pt x="374322" y="0"/>
                  <a:pt x="386691" y="12369"/>
                  <a:pt x="386691" y="27627"/>
                </a:cubicBezTo>
                <a:cubicBezTo>
                  <a:pt x="386691" y="42885"/>
                  <a:pt x="374322" y="55254"/>
                  <a:pt x="359064" y="55254"/>
                </a:cubicBezTo>
                <a:cubicBezTo>
                  <a:pt x="343806" y="55254"/>
                  <a:pt x="331437" y="42885"/>
                  <a:pt x="331437" y="27627"/>
                </a:cubicBezTo>
                <a:cubicBezTo>
                  <a:pt x="331437" y="12369"/>
                  <a:pt x="343806" y="0"/>
                  <a:pt x="359064" y="0"/>
                </a:cubicBezTo>
                <a:close/>
                <a:moveTo>
                  <a:pt x="248585" y="0"/>
                </a:moveTo>
                <a:cubicBezTo>
                  <a:pt x="263843" y="0"/>
                  <a:pt x="276212" y="12369"/>
                  <a:pt x="276212" y="27627"/>
                </a:cubicBezTo>
                <a:cubicBezTo>
                  <a:pt x="276212" y="42885"/>
                  <a:pt x="263843" y="55254"/>
                  <a:pt x="248585" y="55254"/>
                </a:cubicBezTo>
                <a:cubicBezTo>
                  <a:pt x="233327" y="55254"/>
                  <a:pt x="220958" y="42885"/>
                  <a:pt x="220958" y="27627"/>
                </a:cubicBezTo>
                <a:cubicBezTo>
                  <a:pt x="220958" y="12369"/>
                  <a:pt x="233327" y="0"/>
                  <a:pt x="248585" y="0"/>
                </a:cubicBezTo>
                <a:close/>
                <a:moveTo>
                  <a:pt x="138106" y="0"/>
                </a:moveTo>
                <a:cubicBezTo>
                  <a:pt x="153364" y="0"/>
                  <a:pt x="165733" y="12369"/>
                  <a:pt x="165733" y="27627"/>
                </a:cubicBezTo>
                <a:cubicBezTo>
                  <a:pt x="165733" y="42885"/>
                  <a:pt x="153364" y="55254"/>
                  <a:pt x="138106" y="55254"/>
                </a:cubicBezTo>
                <a:cubicBezTo>
                  <a:pt x="122848" y="55254"/>
                  <a:pt x="110479" y="42885"/>
                  <a:pt x="110479" y="27627"/>
                </a:cubicBezTo>
                <a:cubicBezTo>
                  <a:pt x="110479" y="12369"/>
                  <a:pt x="122848" y="0"/>
                  <a:pt x="138106" y="0"/>
                </a:cubicBezTo>
                <a:close/>
                <a:moveTo>
                  <a:pt x="27627" y="0"/>
                </a:moveTo>
                <a:cubicBezTo>
                  <a:pt x="42885" y="0"/>
                  <a:pt x="55254" y="12369"/>
                  <a:pt x="55254" y="27627"/>
                </a:cubicBezTo>
                <a:cubicBezTo>
                  <a:pt x="55254" y="42885"/>
                  <a:pt x="42885" y="55254"/>
                  <a:pt x="27627" y="55254"/>
                </a:cubicBezTo>
                <a:cubicBezTo>
                  <a:pt x="12369" y="55254"/>
                  <a:pt x="0" y="42885"/>
                  <a:pt x="0" y="27627"/>
                </a:cubicBezTo>
                <a:cubicBezTo>
                  <a:pt x="0" y="12369"/>
                  <a:pt x="12369" y="0"/>
                  <a:pt x="2762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9578027" y="5544335"/>
            <a:ext cx="1160043" cy="607785"/>
          </a:xfrm>
          <a:custGeom>
            <a:avLst/>
            <a:gdLst>
              <a:gd name="connsiteX0" fmla="*/ 1132416 w 1160043"/>
              <a:gd name="connsiteY0" fmla="*/ 552531 h 607785"/>
              <a:gd name="connsiteX1" fmla="*/ 1160043 w 1160043"/>
              <a:gd name="connsiteY1" fmla="*/ 580158 h 607785"/>
              <a:gd name="connsiteX2" fmla="*/ 1132416 w 1160043"/>
              <a:gd name="connsiteY2" fmla="*/ 607785 h 607785"/>
              <a:gd name="connsiteX3" fmla="*/ 1104789 w 1160043"/>
              <a:gd name="connsiteY3" fmla="*/ 580158 h 607785"/>
              <a:gd name="connsiteX4" fmla="*/ 1132416 w 1160043"/>
              <a:gd name="connsiteY4" fmla="*/ 552531 h 607785"/>
              <a:gd name="connsiteX5" fmla="*/ 1021937 w 1160043"/>
              <a:gd name="connsiteY5" fmla="*/ 552531 h 607785"/>
              <a:gd name="connsiteX6" fmla="*/ 1049564 w 1160043"/>
              <a:gd name="connsiteY6" fmla="*/ 580158 h 607785"/>
              <a:gd name="connsiteX7" fmla="*/ 1021937 w 1160043"/>
              <a:gd name="connsiteY7" fmla="*/ 607785 h 607785"/>
              <a:gd name="connsiteX8" fmla="*/ 994310 w 1160043"/>
              <a:gd name="connsiteY8" fmla="*/ 580158 h 607785"/>
              <a:gd name="connsiteX9" fmla="*/ 1021937 w 1160043"/>
              <a:gd name="connsiteY9" fmla="*/ 552531 h 607785"/>
              <a:gd name="connsiteX10" fmla="*/ 911458 w 1160043"/>
              <a:gd name="connsiteY10" fmla="*/ 552531 h 607785"/>
              <a:gd name="connsiteX11" fmla="*/ 939085 w 1160043"/>
              <a:gd name="connsiteY11" fmla="*/ 580158 h 607785"/>
              <a:gd name="connsiteX12" fmla="*/ 911458 w 1160043"/>
              <a:gd name="connsiteY12" fmla="*/ 607785 h 607785"/>
              <a:gd name="connsiteX13" fmla="*/ 883831 w 1160043"/>
              <a:gd name="connsiteY13" fmla="*/ 580158 h 607785"/>
              <a:gd name="connsiteX14" fmla="*/ 911458 w 1160043"/>
              <a:gd name="connsiteY14" fmla="*/ 552531 h 607785"/>
              <a:gd name="connsiteX15" fmla="*/ 800979 w 1160043"/>
              <a:gd name="connsiteY15" fmla="*/ 552531 h 607785"/>
              <a:gd name="connsiteX16" fmla="*/ 828606 w 1160043"/>
              <a:gd name="connsiteY16" fmla="*/ 580158 h 607785"/>
              <a:gd name="connsiteX17" fmla="*/ 800979 w 1160043"/>
              <a:gd name="connsiteY17" fmla="*/ 607785 h 607785"/>
              <a:gd name="connsiteX18" fmla="*/ 773352 w 1160043"/>
              <a:gd name="connsiteY18" fmla="*/ 580158 h 607785"/>
              <a:gd name="connsiteX19" fmla="*/ 800979 w 1160043"/>
              <a:gd name="connsiteY19" fmla="*/ 552531 h 607785"/>
              <a:gd name="connsiteX20" fmla="*/ 690500 w 1160043"/>
              <a:gd name="connsiteY20" fmla="*/ 552531 h 607785"/>
              <a:gd name="connsiteX21" fmla="*/ 718127 w 1160043"/>
              <a:gd name="connsiteY21" fmla="*/ 580158 h 607785"/>
              <a:gd name="connsiteX22" fmla="*/ 690500 w 1160043"/>
              <a:gd name="connsiteY22" fmla="*/ 607785 h 607785"/>
              <a:gd name="connsiteX23" fmla="*/ 662873 w 1160043"/>
              <a:gd name="connsiteY23" fmla="*/ 580158 h 607785"/>
              <a:gd name="connsiteX24" fmla="*/ 690500 w 1160043"/>
              <a:gd name="connsiteY24" fmla="*/ 552531 h 607785"/>
              <a:gd name="connsiteX25" fmla="*/ 580021 w 1160043"/>
              <a:gd name="connsiteY25" fmla="*/ 552531 h 607785"/>
              <a:gd name="connsiteX26" fmla="*/ 607648 w 1160043"/>
              <a:gd name="connsiteY26" fmla="*/ 580158 h 607785"/>
              <a:gd name="connsiteX27" fmla="*/ 580021 w 1160043"/>
              <a:gd name="connsiteY27" fmla="*/ 607785 h 607785"/>
              <a:gd name="connsiteX28" fmla="*/ 552394 w 1160043"/>
              <a:gd name="connsiteY28" fmla="*/ 580158 h 607785"/>
              <a:gd name="connsiteX29" fmla="*/ 580021 w 1160043"/>
              <a:gd name="connsiteY29" fmla="*/ 552531 h 607785"/>
              <a:gd name="connsiteX30" fmla="*/ 469543 w 1160043"/>
              <a:gd name="connsiteY30" fmla="*/ 552531 h 607785"/>
              <a:gd name="connsiteX31" fmla="*/ 497170 w 1160043"/>
              <a:gd name="connsiteY31" fmla="*/ 580158 h 607785"/>
              <a:gd name="connsiteX32" fmla="*/ 469543 w 1160043"/>
              <a:gd name="connsiteY32" fmla="*/ 607785 h 607785"/>
              <a:gd name="connsiteX33" fmla="*/ 441916 w 1160043"/>
              <a:gd name="connsiteY33" fmla="*/ 580158 h 607785"/>
              <a:gd name="connsiteX34" fmla="*/ 469543 w 1160043"/>
              <a:gd name="connsiteY34" fmla="*/ 552531 h 607785"/>
              <a:gd name="connsiteX35" fmla="*/ 359064 w 1160043"/>
              <a:gd name="connsiteY35" fmla="*/ 552531 h 607785"/>
              <a:gd name="connsiteX36" fmla="*/ 386691 w 1160043"/>
              <a:gd name="connsiteY36" fmla="*/ 580158 h 607785"/>
              <a:gd name="connsiteX37" fmla="*/ 359064 w 1160043"/>
              <a:gd name="connsiteY37" fmla="*/ 607785 h 607785"/>
              <a:gd name="connsiteX38" fmla="*/ 331437 w 1160043"/>
              <a:gd name="connsiteY38" fmla="*/ 580158 h 607785"/>
              <a:gd name="connsiteX39" fmla="*/ 359064 w 1160043"/>
              <a:gd name="connsiteY39" fmla="*/ 552531 h 607785"/>
              <a:gd name="connsiteX40" fmla="*/ 248585 w 1160043"/>
              <a:gd name="connsiteY40" fmla="*/ 552531 h 607785"/>
              <a:gd name="connsiteX41" fmla="*/ 276212 w 1160043"/>
              <a:gd name="connsiteY41" fmla="*/ 580158 h 607785"/>
              <a:gd name="connsiteX42" fmla="*/ 248585 w 1160043"/>
              <a:gd name="connsiteY42" fmla="*/ 607785 h 607785"/>
              <a:gd name="connsiteX43" fmla="*/ 220958 w 1160043"/>
              <a:gd name="connsiteY43" fmla="*/ 580158 h 607785"/>
              <a:gd name="connsiteX44" fmla="*/ 248585 w 1160043"/>
              <a:gd name="connsiteY44" fmla="*/ 552531 h 607785"/>
              <a:gd name="connsiteX45" fmla="*/ 138106 w 1160043"/>
              <a:gd name="connsiteY45" fmla="*/ 552531 h 607785"/>
              <a:gd name="connsiteX46" fmla="*/ 165733 w 1160043"/>
              <a:gd name="connsiteY46" fmla="*/ 580158 h 607785"/>
              <a:gd name="connsiteX47" fmla="*/ 138106 w 1160043"/>
              <a:gd name="connsiteY47" fmla="*/ 607785 h 607785"/>
              <a:gd name="connsiteX48" fmla="*/ 110479 w 1160043"/>
              <a:gd name="connsiteY48" fmla="*/ 580158 h 607785"/>
              <a:gd name="connsiteX49" fmla="*/ 138106 w 1160043"/>
              <a:gd name="connsiteY49" fmla="*/ 552531 h 607785"/>
              <a:gd name="connsiteX50" fmla="*/ 27627 w 1160043"/>
              <a:gd name="connsiteY50" fmla="*/ 552531 h 607785"/>
              <a:gd name="connsiteX51" fmla="*/ 55254 w 1160043"/>
              <a:gd name="connsiteY51" fmla="*/ 580158 h 607785"/>
              <a:gd name="connsiteX52" fmla="*/ 27627 w 1160043"/>
              <a:gd name="connsiteY52" fmla="*/ 607785 h 607785"/>
              <a:gd name="connsiteX53" fmla="*/ 0 w 1160043"/>
              <a:gd name="connsiteY53" fmla="*/ 580158 h 607785"/>
              <a:gd name="connsiteX54" fmla="*/ 27627 w 1160043"/>
              <a:gd name="connsiteY54" fmla="*/ 552531 h 607785"/>
              <a:gd name="connsiteX55" fmla="*/ 1132416 w 1160043"/>
              <a:gd name="connsiteY55" fmla="*/ 442025 h 607785"/>
              <a:gd name="connsiteX56" fmla="*/ 1160043 w 1160043"/>
              <a:gd name="connsiteY56" fmla="*/ 469652 h 607785"/>
              <a:gd name="connsiteX57" fmla="*/ 1132416 w 1160043"/>
              <a:gd name="connsiteY57" fmla="*/ 497279 h 607785"/>
              <a:gd name="connsiteX58" fmla="*/ 1104789 w 1160043"/>
              <a:gd name="connsiteY58" fmla="*/ 469652 h 607785"/>
              <a:gd name="connsiteX59" fmla="*/ 1132416 w 1160043"/>
              <a:gd name="connsiteY59" fmla="*/ 442025 h 607785"/>
              <a:gd name="connsiteX60" fmla="*/ 1021937 w 1160043"/>
              <a:gd name="connsiteY60" fmla="*/ 442025 h 607785"/>
              <a:gd name="connsiteX61" fmla="*/ 1049564 w 1160043"/>
              <a:gd name="connsiteY61" fmla="*/ 469652 h 607785"/>
              <a:gd name="connsiteX62" fmla="*/ 1021937 w 1160043"/>
              <a:gd name="connsiteY62" fmla="*/ 497279 h 607785"/>
              <a:gd name="connsiteX63" fmla="*/ 994310 w 1160043"/>
              <a:gd name="connsiteY63" fmla="*/ 469652 h 607785"/>
              <a:gd name="connsiteX64" fmla="*/ 1021937 w 1160043"/>
              <a:gd name="connsiteY64" fmla="*/ 442025 h 607785"/>
              <a:gd name="connsiteX65" fmla="*/ 911458 w 1160043"/>
              <a:gd name="connsiteY65" fmla="*/ 442025 h 607785"/>
              <a:gd name="connsiteX66" fmla="*/ 939085 w 1160043"/>
              <a:gd name="connsiteY66" fmla="*/ 469652 h 607785"/>
              <a:gd name="connsiteX67" fmla="*/ 911458 w 1160043"/>
              <a:gd name="connsiteY67" fmla="*/ 497279 h 607785"/>
              <a:gd name="connsiteX68" fmla="*/ 883831 w 1160043"/>
              <a:gd name="connsiteY68" fmla="*/ 469652 h 607785"/>
              <a:gd name="connsiteX69" fmla="*/ 911458 w 1160043"/>
              <a:gd name="connsiteY69" fmla="*/ 442025 h 607785"/>
              <a:gd name="connsiteX70" fmla="*/ 800979 w 1160043"/>
              <a:gd name="connsiteY70" fmla="*/ 442025 h 607785"/>
              <a:gd name="connsiteX71" fmla="*/ 828606 w 1160043"/>
              <a:gd name="connsiteY71" fmla="*/ 469652 h 607785"/>
              <a:gd name="connsiteX72" fmla="*/ 800979 w 1160043"/>
              <a:gd name="connsiteY72" fmla="*/ 497279 h 607785"/>
              <a:gd name="connsiteX73" fmla="*/ 773352 w 1160043"/>
              <a:gd name="connsiteY73" fmla="*/ 469652 h 607785"/>
              <a:gd name="connsiteX74" fmla="*/ 800979 w 1160043"/>
              <a:gd name="connsiteY74" fmla="*/ 442025 h 607785"/>
              <a:gd name="connsiteX75" fmla="*/ 690500 w 1160043"/>
              <a:gd name="connsiteY75" fmla="*/ 442025 h 607785"/>
              <a:gd name="connsiteX76" fmla="*/ 718127 w 1160043"/>
              <a:gd name="connsiteY76" fmla="*/ 469652 h 607785"/>
              <a:gd name="connsiteX77" fmla="*/ 690500 w 1160043"/>
              <a:gd name="connsiteY77" fmla="*/ 497279 h 607785"/>
              <a:gd name="connsiteX78" fmla="*/ 662873 w 1160043"/>
              <a:gd name="connsiteY78" fmla="*/ 469652 h 607785"/>
              <a:gd name="connsiteX79" fmla="*/ 690500 w 1160043"/>
              <a:gd name="connsiteY79" fmla="*/ 442025 h 607785"/>
              <a:gd name="connsiteX80" fmla="*/ 580021 w 1160043"/>
              <a:gd name="connsiteY80" fmla="*/ 442025 h 607785"/>
              <a:gd name="connsiteX81" fmla="*/ 607648 w 1160043"/>
              <a:gd name="connsiteY81" fmla="*/ 469652 h 607785"/>
              <a:gd name="connsiteX82" fmla="*/ 580021 w 1160043"/>
              <a:gd name="connsiteY82" fmla="*/ 497279 h 607785"/>
              <a:gd name="connsiteX83" fmla="*/ 552394 w 1160043"/>
              <a:gd name="connsiteY83" fmla="*/ 469652 h 607785"/>
              <a:gd name="connsiteX84" fmla="*/ 580021 w 1160043"/>
              <a:gd name="connsiteY84" fmla="*/ 442025 h 607785"/>
              <a:gd name="connsiteX85" fmla="*/ 469543 w 1160043"/>
              <a:gd name="connsiteY85" fmla="*/ 442025 h 607785"/>
              <a:gd name="connsiteX86" fmla="*/ 497170 w 1160043"/>
              <a:gd name="connsiteY86" fmla="*/ 469652 h 607785"/>
              <a:gd name="connsiteX87" fmla="*/ 469543 w 1160043"/>
              <a:gd name="connsiteY87" fmla="*/ 497279 h 607785"/>
              <a:gd name="connsiteX88" fmla="*/ 441916 w 1160043"/>
              <a:gd name="connsiteY88" fmla="*/ 469652 h 607785"/>
              <a:gd name="connsiteX89" fmla="*/ 469543 w 1160043"/>
              <a:gd name="connsiteY89" fmla="*/ 442025 h 607785"/>
              <a:gd name="connsiteX90" fmla="*/ 359064 w 1160043"/>
              <a:gd name="connsiteY90" fmla="*/ 442025 h 607785"/>
              <a:gd name="connsiteX91" fmla="*/ 386691 w 1160043"/>
              <a:gd name="connsiteY91" fmla="*/ 469652 h 607785"/>
              <a:gd name="connsiteX92" fmla="*/ 359064 w 1160043"/>
              <a:gd name="connsiteY92" fmla="*/ 497279 h 607785"/>
              <a:gd name="connsiteX93" fmla="*/ 331437 w 1160043"/>
              <a:gd name="connsiteY93" fmla="*/ 469652 h 607785"/>
              <a:gd name="connsiteX94" fmla="*/ 359064 w 1160043"/>
              <a:gd name="connsiteY94" fmla="*/ 442025 h 607785"/>
              <a:gd name="connsiteX95" fmla="*/ 248585 w 1160043"/>
              <a:gd name="connsiteY95" fmla="*/ 442025 h 607785"/>
              <a:gd name="connsiteX96" fmla="*/ 276212 w 1160043"/>
              <a:gd name="connsiteY96" fmla="*/ 469652 h 607785"/>
              <a:gd name="connsiteX97" fmla="*/ 248585 w 1160043"/>
              <a:gd name="connsiteY97" fmla="*/ 497279 h 607785"/>
              <a:gd name="connsiteX98" fmla="*/ 220958 w 1160043"/>
              <a:gd name="connsiteY98" fmla="*/ 469652 h 607785"/>
              <a:gd name="connsiteX99" fmla="*/ 248585 w 1160043"/>
              <a:gd name="connsiteY99" fmla="*/ 442025 h 607785"/>
              <a:gd name="connsiteX100" fmla="*/ 138106 w 1160043"/>
              <a:gd name="connsiteY100" fmla="*/ 442025 h 607785"/>
              <a:gd name="connsiteX101" fmla="*/ 165733 w 1160043"/>
              <a:gd name="connsiteY101" fmla="*/ 469652 h 607785"/>
              <a:gd name="connsiteX102" fmla="*/ 138106 w 1160043"/>
              <a:gd name="connsiteY102" fmla="*/ 497279 h 607785"/>
              <a:gd name="connsiteX103" fmla="*/ 110479 w 1160043"/>
              <a:gd name="connsiteY103" fmla="*/ 469652 h 607785"/>
              <a:gd name="connsiteX104" fmla="*/ 138106 w 1160043"/>
              <a:gd name="connsiteY104" fmla="*/ 442025 h 607785"/>
              <a:gd name="connsiteX105" fmla="*/ 27627 w 1160043"/>
              <a:gd name="connsiteY105" fmla="*/ 442025 h 607785"/>
              <a:gd name="connsiteX106" fmla="*/ 55254 w 1160043"/>
              <a:gd name="connsiteY106" fmla="*/ 469652 h 607785"/>
              <a:gd name="connsiteX107" fmla="*/ 27627 w 1160043"/>
              <a:gd name="connsiteY107" fmla="*/ 497279 h 607785"/>
              <a:gd name="connsiteX108" fmla="*/ 0 w 1160043"/>
              <a:gd name="connsiteY108" fmla="*/ 469652 h 607785"/>
              <a:gd name="connsiteX109" fmla="*/ 27627 w 1160043"/>
              <a:gd name="connsiteY109" fmla="*/ 442025 h 607785"/>
              <a:gd name="connsiteX110" fmla="*/ 1132416 w 1160043"/>
              <a:gd name="connsiteY110" fmla="*/ 331519 h 607785"/>
              <a:gd name="connsiteX111" fmla="*/ 1160043 w 1160043"/>
              <a:gd name="connsiteY111" fmla="*/ 359146 h 607785"/>
              <a:gd name="connsiteX112" fmla="*/ 1132416 w 1160043"/>
              <a:gd name="connsiteY112" fmla="*/ 386773 h 607785"/>
              <a:gd name="connsiteX113" fmla="*/ 1104789 w 1160043"/>
              <a:gd name="connsiteY113" fmla="*/ 359146 h 607785"/>
              <a:gd name="connsiteX114" fmla="*/ 1132416 w 1160043"/>
              <a:gd name="connsiteY114" fmla="*/ 331519 h 607785"/>
              <a:gd name="connsiteX115" fmla="*/ 1021937 w 1160043"/>
              <a:gd name="connsiteY115" fmla="*/ 331519 h 607785"/>
              <a:gd name="connsiteX116" fmla="*/ 1049564 w 1160043"/>
              <a:gd name="connsiteY116" fmla="*/ 359146 h 607785"/>
              <a:gd name="connsiteX117" fmla="*/ 1021937 w 1160043"/>
              <a:gd name="connsiteY117" fmla="*/ 386773 h 607785"/>
              <a:gd name="connsiteX118" fmla="*/ 994310 w 1160043"/>
              <a:gd name="connsiteY118" fmla="*/ 359146 h 607785"/>
              <a:gd name="connsiteX119" fmla="*/ 1021937 w 1160043"/>
              <a:gd name="connsiteY119" fmla="*/ 331519 h 607785"/>
              <a:gd name="connsiteX120" fmla="*/ 911458 w 1160043"/>
              <a:gd name="connsiteY120" fmla="*/ 331519 h 607785"/>
              <a:gd name="connsiteX121" fmla="*/ 939085 w 1160043"/>
              <a:gd name="connsiteY121" fmla="*/ 359146 h 607785"/>
              <a:gd name="connsiteX122" fmla="*/ 911458 w 1160043"/>
              <a:gd name="connsiteY122" fmla="*/ 386773 h 607785"/>
              <a:gd name="connsiteX123" fmla="*/ 883831 w 1160043"/>
              <a:gd name="connsiteY123" fmla="*/ 359146 h 607785"/>
              <a:gd name="connsiteX124" fmla="*/ 911458 w 1160043"/>
              <a:gd name="connsiteY124" fmla="*/ 331519 h 607785"/>
              <a:gd name="connsiteX125" fmla="*/ 800979 w 1160043"/>
              <a:gd name="connsiteY125" fmla="*/ 331519 h 607785"/>
              <a:gd name="connsiteX126" fmla="*/ 828606 w 1160043"/>
              <a:gd name="connsiteY126" fmla="*/ 359146 h 607785"/>
              <a:gd name="connsiteX127" fmla="*/ 800979 w 1160043"/>
              <a:gd name="connsiteY127" fmla="*/ 386773 h 607785"/>
              <a:gd name="connsiteX128" fmla="*/ 773352 w 1160043"/>
              <a:gd name="connsiteY128" fmla="*/ 359146 h 607785"/>
              <a:gd name="connsiteX129" fmla="*/ 800979 w 1160043"/>
              <a:gd name="connsiteY129" fmla="*/ 331519 h 607785"/>
              <a:gd name="connsiteX130" fmla="*/ 690500 w 1160043"/>
              <a:gd name="connsiteY130" fmla="*/ 331519 h 607785"/>
              <a:gd name="connsiteX131" fmla="*/ 718127 w 1160043"/>
              <a:gd name="connsiteY131" fmla="*/ 359146 h 607785"/>
              <a:gd name="connsiteX132" fmla="*/ 690500 w 1160043"/>
              <a:gd name="connsiteY132" fmla="*/ 386773 h 607785"/>
              <a:gd name="connsiteX133" fmla="*/ 662873 w 1160043"/>
              <a:gd name="connsiteY133" fmla="*/ 359146 h 607785"/>
              <a:gd name="connsiteX134" fmla="*/ 690500 w 1160043"/>
              <a:gd name="connsiteY134" fmla="*/ 331519 h 607785"/>
              <a:gd name="connsiteX135" fmla="*/ 580021 w 1160043"/>
              <a:gd name="connsiteY135" fmla="*/ 331519 h 607785"/>
              <a:gd name="connsiteX136" fmla="*/ 607648 w 1160043"/>
              <a:gd name="connsiteY136" fmla="*/ 359146 h 607785"/>
              <a:gd name="connsiteX137" fmla="*/ 580021 w 1160043"/>
              <a:gd name="connsiteY137" fmla="*/ 386773 h 607785"/>
              <a:gd name="connsiteX138" fmla="*/ 552394 w 1160043"/>
              <a:gd name="connsiteY138" fmla="*/ 359146 h 607785"/>
              <a:gd name="connsiteX139" fmla="*/ 580021 w 1160043"/>
              <a:gd name="connsiteY139" fmla="*/ 331519 h 607785"/>
              <a:gd name="connsiteX140" fmla="*/ 469543 w 1160043"/>
              <a:gd name="connsiteY140" fmla="*/ 331519 h 607785"/>
              <a:gd name="connsiteX141" fmla="*/ 497170 w 1160043"/>
              <a:gd name="connsiteY141" fmla="*/ 359146 h 607785"/>
              <a:gd name="connsiteX142" fmla="*/ 469543 w 1160043"/>
              <a:gd name="connsiteY142" fmla="*/ 386773 h 607785"/>
              <a:gd name="connsiteX143" fmla="*/ 441916 w 1160043"/>
              <a:gd name="connsiteY143" fmla="*/ 359146 h 607785"/>
              <a:gd name="connsiteX144" fmla="*/ 469543 w 1160043"/>
              <a:gd name="connsiteY144" fmla="*/ 331519 h 607785"/>
              <a:gd name="connsiteX145" fmla="*/ 359064 w 1160043"/>
              <a:gd name="connsiteY145" fmla="*/ 331519 h 607785"/>
              <a:gd name="connsiteX146" fmla="*/ 386691 w 1160043"/>
              <a:gd name="connsiteY146" fmla="*/ 359146 h 607785"/>
              <a:gd name="connsiteX147" fmla="*/ 359064 w 1160043"/>
              <a:gd name="connsiteY147" fmla="*/ 386773 h 607785"/>
              <a:gd name="connsiteX148" fmla="*/ 331437 w 1160043"/>
              <a:gd name="connsiteY148" fmla="*/ 359146 h 607785"/>
              <a:gd name="connsiteX149" fmla="*/ 359064 w 1160043"/>
              <a:gd name="connsiteY149" fmla="*/ 331519 h 607785"/>
              <a:gd name="connsiteX150" fmla="*/ 248585 w 1160043"/>
              <a:gd name="connsiteY150" fmla="*/ 331519 h 607785"/>
              <a:gd name="connsiteX151" fmla="*/ 276212 w 1160043"/>
              <a:gd name="connsiteY151" fmla="*/ 359146 h 607785"/>
              <a:gd name="connsiteX152" fmla="*/ 248585 w 1160043"/>
              <a:gd name="connsiteY152" fmla="*/ 386773 h 607785"/>
              <a:gd name="connsiteX153" fmla="*/ 220958 w 1160043"/>
              <a:gd name="connsiteY153" fmla="*/ 359146 h 607785"/>
              <a:gd name="connsiteX154" fmla="*/ 248585 w 1160043"/>
              <a:gd name="connsiteY154" fmla="*/ 331519 h 607785"/>
              <a:gd name="connsiteX155" fmla="*/ 138106 w 1160043"/>
              <a:gd name="connsiteY155" fmla="*/ 331519 h 607785"/>
              <a:gd name="connsiteX156" fmla="*/ 165733 w 1160043"/>
              <a:gd name="connsiteY156" fmla="*/ 359146 h 607785"/>
              <a:gd name="connsiteX157" fmla="*/ 138106 w 1160043"/>
              <a:gd name="connsiteY157" fmla="*/ 386773 h 607785"/>
              <a:gd name="connsiteX158" fmla="*/ 110479 w 1160043"/>
              <a:gd name="connsiteY158" fmla="*/ 359146 h 607785"/>
              <a:gd name="connsiteX159" fmla="*/ 138106 w 1160043"/>
              <a:gd name="connsiteY159" fmla="*/ 331519 h 607785"/>
              <a:gd name="connsiteX160" fmla="*/ 27627 w 1160043"/>
              <a:gd name="connsiteY160" fmla="*/ 331519 h 607785"/>
              <a:gd name="connsiteX161" fmla="*/ 55254 w 1160043"/>
              <a:gd name="connsiteY161" fmla="*/ 359146 h 607785"/>
              <a:gd name="connsiteX162" fmla="*/ 27627 w 1160043"/>
              <a:gd name="connsiteY162" fmla="*/ 386773 h 607785"/>
              <a:gd name="connsiteX163" fmla="*/ 0 w 1160043"/>
              <a:gd name="connsiteY163" fmla="*/ 359146 h 607785"/>
              <a:gd name="connsiteX164" fmla="*/ 27627 w 1160043"/>
              <a:gd name="connsiteY164" fmla="*/ 331519 h 607785"/>
              <a:gd name="connsiteX165" fmla="*/ 1132416 w 1160043"/>
              <a:gd name="connsiteY165" fmla="*/ 221012 h 607785"/>
              <a:gd name="connsiteX166" fmla="*/ 1160043 w 1160043"/>
              <a:gd name="connsiteY166" fmla="*/ 248639 h 607785"/>
              <a:gd name="connsiteX167" fmla="*/ 1132416 w 1160043"/>
              <a:gd name="connsiteY167" fmla="*/ 276266 h 607785"/>
              <a:gd name="connsiteX168" fmla="*/ 1104789 w 1160043"/>
              <a:gd name="connsiteY168" fmla="*/ 248639 h 607785"/>
              <a:gd name="connsiteX169" fmla="*/ 1132416 w 1160043"/>
              <a:gd name="connsiteY169" fmla="*/ 221012 h 607785"/>
              <a:gd name="connsiteX170" fmla="*/ 1021937 w 1160043"/>
              <a:gd name="connsiteY170" fmla="*/ 221012 h 607785"/>
              <a:gd name="connsiteX171" fmla="*/ 1049564 w 1160043"/>
              <a:gd name="connsiteY171" fmla="*/ 248639 h 607785"/>
              <a:gd name="connsiteX172" fmla="*/ 1021937 w 1160043"/>
              <a:gd name="connsiteY172" fmla="*/ 276266 h 607785"/>
              <a:gd name="connsiteX173" fmla="*/ 994310 w 1160043"/>
              <a:gd name="connsiteY173" fmla="*/ 248639 h 607785"/>
              <a:gd name="connsiteX174" fmla="*/ 1021937 w 1160043"/>
              <a:gd name="connsiteY174" fmla="*/ 221012 h 607785"/>
              <a:gd name="connsiteX175" fmla="*/ 911458 w 1160043"/>
              <a:gd name="connsiteY175" fmla="*/ 221012 h 607785"/>
              <a:gd name="connsiteX176" fmla="*/ 939085 w 1160043"/>
              <a:gd name="connsiteY176" fmla="*/ 248639 h 607785"/>
              <a:gd name="connsiteX177" fmla="*/ 911458 w 1160043"/>
              <a:gd name="connsiteY177" fmla="*/ 276266 h 607785"/>
              <a:gd name="connsiteX178" fmla="*/ 883831 w 1160043"/>
              <a:gd name="connsiteY178" fmla="*/ 248639 h 607785"/>
              <a:gd name="connsiteX179" fmla="*/ 911458 w 1160043"/>
              <a:gd name="connsiteY179" fmla="*/ 221012 h 607785"/>
              <a:gd name="connsiteX180" fmla="*/ 800979 w 1160043"/>
              <a:gd name="connsiteY180" fmla="*/ 221012 h 607785"/>
              <a:gd name="connsiteX181" fmla="*/ 828606 w 1160043"/>
              <a:gd name="connsiteY181" fmla="*/ 248639 h 607785"/>
              <a:gd name="connsiteX182" fmla="*/ 800979 w 1160043"/>
              <a:gd name="connsiteY182" fmla="*/ 276266 h 607785"/>
              <a:gd name="connsiteX183" fmla="*/ 773352 w 1160043"/>
              <a:gd name="connsiteY183" fmla="*/ 248639 h 607785"/>
              <a:gd name="connsiteX184" fmla="*/ 800979 w 1160043"/>
              <a:gd name="connsiteY184" fmla="*/ 221012 h 607785"/>
              <a:gd name="connsiteX185" fmla="*/ 690500 w 1160043"/>
              <a:gd name="connsiteY185" fmla="*/ 221012 h 607785"/>
              <a:gd name="connsiteX186" fmla="*/ 718127 w 1160043"/>
              <a:gd name="connsiteY186" fmla="*/ 248639 h 607785"/>
              <a:gd name="connsiteX187" fmla="*/ 690500 w 1160043"/>
              <a:gd name="connsiteY187" fmla="*/ 276266 h 607785"/>
              <a:gd name="connsiteX188" fmla="*/ 662873 w 1160043"/>
              <a:gd name="connsiteY188" fmla="*/ 248639 h 607785"/>
              <a:gd name="connsiteX189" fmla="*/ 690500 w 1160043"/>
              <a:gd name="connsiteY189" fmla="*/ 221012 h 607785"/>
              <a:gd name="connsiteX190" fmla="*/ 580021 w 1160043"/>
              <a:gd name="connsiteY190" fmla="*/ 221012 h 607785"/>
              <a:gd name="connsiteX191" fmla="*/ 607648 w 1160043"/>
              <a:gd name="connsiteY191" fmla="*/ 248639 h 607785"/>
              <a:gd name="connsiteX192" fmla="*/ 580021 w 1160043"/>
              <a:gd name="connsiteY192" fmla="*/ 276266 h 607785"/>
              <a:gd name="connsiteX193" fmla="*/ 552394 w 1160043"/>
              <a:gd name="connsiteY193" fmla="*/ 248639 h 607785"/>
              <a:gd name="connsiteX194" fmla="*/ 580021 w 1160043"/>
              <a:gd name="connsiteY194" fmla="*/ 221012 h 607785"/>
              <a:gd name="connsiteX195" fmla="*/ 469543 w 1160043"/>
              <a:gd name="connsiteY195" fmla="*/ 221012 h 607785"/>
              <a:gd name="connsiteX196" fmla="*/ 497170 w 1160043"/>
              <a:gd name="connsiteY196" fmla="*/ 248639 h 607785"/>
              <a:gd name="connsiteX197" fmla="*/ 469543 w 1160043"/>
              <a:gd name="connsiteY197" fmla="*/ 276266 h 607785"/>
              <a:gd name="connsiteX198" fmla="*/ 441916 w 1160043"/>
              <a:gd name="connsiteY198" fmla="*/ 248639 h 607785"/>
              <a:gd name="connsiteX199" fmla="*/ 469543 w 1160043"/>
              <a:gd name="connsiteY199" fmla="*/ 221012 h 607785"/>
              <a:gd name="connsiteX200" fmla="*/ 359064 w 1160043"/>
              <a:gd name="connsiteY200" fmla="*/ 221012 h 607785"/>
              <a:gd name="connsiteX201" fmla="*/ 386691 w 1160043"/>
              <a:gd name="connsiteY201" fmla="*/ 248639 h 607785"/>
              <a:gd name="connsiteX202" fmla="*/ 359064 w 1160043"/>
              <a:gd name="connsiteY202" fmla="*/ 276266 h 607785"/>
              <a:gd name="connsiteX203" fmla="*/ 331437 w 1160043"/>
              <a:gd name="connsiteY203" fmla="*/ 248639 h 607785"/>
              <a:gd name="connsiteX204" fmla="*/ 359064 w 1160043"/>
              <a:gd name="connsiteY204" fmla="*/ 221012 h 607785"/>
              <a:gd name="connsiteX205" fmla="*/ 248585 w 1160043"/>
              <a:gd name="connsiteY205" fmla="*/ 221012 h 607785"/>
              <a:gd name="connsiteX206" fmla="*/ 276212 w 1160043"/>
              <a:gd name="connsiteY206" fmla="*/ 248639 h 607785"/>
              <a:gd name="connsiteX207" fmla="*/ 248585 w 1160043"/>
              <a:gd name="connsiteY207" fmla="*/ 276266 h 607785"/>
              <a:gd name="connsiteX208" fmla="*/ 220958 w 1160043"/>
              <a:gd name="connsiteY208" fmla="*/ 248639 h 607785"/>
              <a:gd name="connsiteX209" fmla="*/ 248585 w 1160043"/>
              <a:gd name="connsiteY209" fmla="*/ 221012 h 607785"/>
              <a:gd name="connsiteX210" fmla="*/ 138106 w 1160043"/>
              <a:gd name="connsiteY210" fmla="*/ 221012 h 607785"/>
              <a:gd name="connsiteX211" fmla="*/ 165733 w 1160043"/>
              <a:gd name="connsiteY211" fmla="*/ 248639 h 607785"/>
              <a:gd name="connsiteX212" fmla="*/ 138106 w 1160043"/>
              <a:gd name="connsiteY212" fmla="*/ 276266 h 607785"/>
              <a:gd name="connsiteX213" fmla="*/ 110479 w 1160043"/>
              <a:gd name="connsiteY213" fmla="*/ 248639 h 607785"/>
              <a:gd name="connsiteX214" fmla="*/ 138106 w 1160043"/>
              <a:gd name="connsiteY214" fmla="*/ 221012 h 607785"/>
              <a:gd name="connsiteX215" fmla="*/ 27627 w 1160043"/>
              <a:gd name="connsiteY215" fmla="*/ 221012 h 607785"/>
              <a:gd name="connsiteX216" fmla="*/ 55254 w 1160043"/>
              <a:gd name="connsiteY216" fmla="*/ 248639 h 607785"/>
              <a:gd name="connsiteX217" fmla="*/ 27627 w 1160043"/>
              <a:gd name="connsiteY217" fmla="*/ 276266 h 607785"/>
              <a:gd name="connsiteX218" fmla="*/ 0 w 1160043"/>
              <a:gd name="connsiteY218" fmla="*/ 248639 h 607785"/>
              <a:gd name="connsiteX219" fmla="*/ 27627 w 1160043"/>
              <a:gd name="connsiteY219" fmla="*/ 221012 h 607785"/>
              <a:gd name="connsiteX220" fmla="*/ 1132416 w 1160043"/>
              <a:gd name="connsiteY220" fmla="*/ 110506 h 607785"/>
              <a:gd name="connsiteX221" fmla="*/ 1160043 w 1160043"/>
              <a:gd name="connsiteY221" fmla="*/ 138133 h 607785"/>
              <a:gd name="connsiteX222" fmla="*/ 1132416 w 1160043"/>
              <a:gd name="connsiteY222" fmla="*/ 165760 h 607785"/>
              <a:gd name="connsiteX223" fmla="*/ 1104789 w 1160043"/>
              <a:gd name="connsiteY223" fmla="*/ 138133 h 607785"/>
              <a:gd name="connsiteX224" fmla="*/ 1132416 w 1160043"/>
              <a:gd name="connsiteY224" fmla="*/ 110506 h 607785"/>
              <a:gd name="connsiteX225" fmla="*/ 1021937 w 1160043"/>
              <a:gd name="connsiteY225" fmla="*/ 110506 h 607785"/>
              <a:gd name="connsiteX226" fmla="*/ 1049564 w 1160043"/>
              <a:gd name="connsiteY226" fmla="*/ 138133 h 607785"/>
              <a:gd name="connsiteX227" fmla="*/ 1021937 w 1160043"/>
              <a:gd name="connsiteY227" fmla="*/ 165760 h 607785"/>
              <a:gd name="connsiteX228" fmla="*/ 994310 w 1160043"/>
              <a:gd name="connsiteY228" fmla="*/ 138133 h 607785"/>
              <a:gd name="connsiteX229" fmla="*/ 1021937 w 1160043"/>
              <a:gd name="connsiteY229" fmla="*/ 110506 h 607785"/>
              <a:gd name="connsiteX230" fmla="*/ 911458 w 1160043"/>
              <a:gd name="connsiteY230" fmla="*/ 110506 h 607785"/>
              <a:gd name="connsiteX231" fmla="*/ 939085 w 1160043"/>
              <a:gd name="connsiteY231" fmla="*/ 138133 h 607785"/>
              <a:gd name="connsiteX232" fmla="*/ 911458 w 1160043"/>
              <a:gd name="connsiteY232" fmla="*/ 165760 h 607785"/>
              <a:gd name="connsiteX233" fmla="*/ 883831 w 1160043"/>
              <a:gd name="connsiteY233" fmla="*/ 138133 h 607785"/>
              <a:gd name="connsiteX234" fmla="*/ 911458 w 1160043"/>
              <a:gd name="connsiteY234" fmla="*/ 110506 h 607785"/>
              <a:gd name="connsiteX235" fmla="*/ 800979 w 1160043"/>
              <a:gd name="connsiteY235" fmla="*/ 110506 h 607785"/>
              <a:gd name="connsiteX236" fmla="*/ 828606 w 1160043"/>
              <a:gd name="connsiteY236" fmla="*/ 138133 h 607785"/>
              <a:gd name="connsiteX237" fmla="*/ 800979 w 1160043"/>
              <a:gd name="connsiteY237" fmla="*/ 165760 h 607785"/>
              <a:gd name="connsiteX238" fmla="*/ 773352 w 1160043"/>
              <a:gd name="connsiteY238" fmla="*/ 138133 h 607785"/>
              <a:gd name="connsiteX239" fmla="*/ 800979 w 1160043"/>
              <a:gd name="connsiteY239" fmla="*/ 110506 h 607785"/>
              <a:gd name="connsiteX240" fmla="*/ 690500 w 1160043"/>
              <a:gd name="connsiteY240" fmla="*/ 110506 h 607785"/>
              <a:gd name="connsiteX241" fmla="*/ 718127 w 1160043"/>
              <a:gd name="connsiteY241" fmla="*/ 138133 h 607785"/>
              <a:gd name="connsiteX242" fmla="*/ 690500 w 1160043"/>
              <a:gd name="connsiteY242" fmla="*/ 165760 h 607785"/>
              <a:gd name="connsiteX243" fmla="*/ 662873 w 1160043"/>
              <a:gd name="connsiteY243" fmla="*/ 138133 h 607785"/>
              <a:gd name="connsiteX244" fmla="*/ 690500 w 1160043"/>
              <a:gd name="connsiteY244" fmla="*/ 110506 h 607785"/>
              <a:gd name="connsiteX245" fmla="*/ 580021 w 1160043"/>
              <a:gd name="connsiteY245" fmla="*/ 110506 h 607785"/>
              <a:gd name="connsiteX246" fmla="*/ 607648 w 1160043"/>
              <a:gd name="connsiteY246" fmla="*/ 138133 h 607785"/>
              <a:gd name="connsiteX247" fmla="*/ 580021 w 1160043"/>
              <a:gd name="connsiteY247" fmla="*/ 165760 h 607785"/>
              <a:gd name="connsiteX248" fmla="*/ 552394 w 1160043"/>
              <a:gd name="connsiteY248" fmla="*/ 138133 h 607785"/>
              <a:gd name="connsiteX249" fmla="*/ 580021 w 1160043"/>
              <a:gd name="connsiteY249" fmla="*/ 110506 h 607785"/>
              <a:gd name="connsiteX250" fmla="*/ 469543 w 1160043"/>
              <a:gd name="connsiteY250" fmla="*/ 110506 h 607785"/>
              <a:gd name="connsiteX251" fmla="*/ 497170 w 1160043"/>
              <a:gd name="connsiteY251" fmla="*/ 138133 h 607785"/>
              <a:gd name="connsiteX252" fmla="*/ 469543 w 1160043"/>
              <a:gd name="connsiteY252" fmla="*/ 165760 h 607785"/>
              <a:gd name="connsiteX253" fmla="*/ 441916 w 1160043"/>
              <a:gd name="connsiteY253" fmla="*/ 138133 h 607785"/>
              <a:gd name="connsiteX254" fmla="*/ 469543 w 1160043"/>
              <a:gd name="connsiteY254" fmla="*/ 110506 h 607785"/>
              <a:gd name="connsiteX255" fmla="*/ 359064 w 1160043"/>
              <a:gd name="connsiteY255" fmla="*/ 110506 h 607785"/>
              <a:gd name="connsiteX256" fmla="*/ 386691 w 1160043"/>
              <a:gd name="connsiteY256" fmla="*/ 138133 h 607785"/>
              <a:gd name="connsiteX257" fmla="*/ 359064 w 1160043"/>
              <a:gd name="connsiteY257" fmla="*/ 165760 h 607785"/>
              <a:gd name="connsiteX258" fmla="*/ 331437 w 1160043"/>
              <a:gd name="connsiteY258" fmla="*/ 138133 h 607785"/>
              <a:gd name="connsiteX259" fmla="*/ 359064 w 1160043"/>
              <a:gd name="connsiteY259" fmla="*/ 110506 h 607785"/>
              <a:gd name="connsiteX260" fmla="*/ 248585 w 1160043"/>
              <a:gd name="connsiteY260" fmla="*/ 110506 h 607785"/>
              <a:gd name="connsiteX261" fmla="*/ 276212 w 1160043"/>
              <a:gd name="connsiteY261" fmla="*/ 138133 h 607785"/>
              <a:gd name="connsiteX262" fmla="*/ 248585 w 1160043"/>
              <a:gd name="connsiteY262" fmla="*/ 165760 h 607785"/>
              <a:gd name="connsiteX263" fmla="*/ 220958 w 1160043"/>
              <a:gd name="connsiteY263" fmla="*/ 138133 h 607785"/>
              <a:gd name="connsiteX264" fmla="*/ 248585 w 1160043"/>
              <a:gd name="connsiteY264" fmla="*/ 110506 h 607785"/>
              <a:gd name="connsiteX265" fmla="*/ 138106 w 1160043"/>
              <a:gd name="connsiteY265" fmla="*/ 110506 h 607785"/>
              <a:gd name="connsiteX266" fmla="*/ 165733 w 1160043"/>
              <a:gd name="connsiteY266" fmla="*/ 138133 h 607785"/>
              <a:gd name="connsiteX267" fmla="*/ 138106 w 1160043"/>
              <a:gd name="connsiteY267" fmla="*/ 165760 h 607785"/>
              <a:gd name="connsiteX268" fmla="*/ 110479 w 1160043"/>
              <a:gd name="connsiteY268" fmla="*/ 138133 h 607785"/>
              <a:gd name="connsiteX269" fmla="*/ 138106 w 1160043"/>
              <a:gd name="connsiteY269" fmla="*/ 110506 h 607785"/>
              <a:gd name="connsiteX270" fmla="*/ 27627 w 1160043"/>
              <a:gd name="connsiteY270" fmla="*/ 110506 h 607785"/>
              <a:gd name="connsiteX271" fmla="*/ 55254 w 1160043"/>
              <a:gd name="connsiteY271" fmla="*/ 138133 h 607785"/>
              <a:gd name="connsiteX272" fmla="*/ 27627 w 1160043"/>
              <a:gd name="connsiteY272" fmla="*/ 165760 h 607785"/>
              <a:gd name="connsiteX273" fmla="*/ 0 w 1160043"/>
              <a:gd name="connsiteY273" fmla="*/ 138133 h 607785"/>
              <a:gd name="connsiteX274" fmla="*/ 27627 w 1160043"/>
              <a:gd name="connsiteY274" fmla="*/ 110506 h 607785"/>
              <a:gd name="connsiteX275" fmla="*/ 1132416 w 1160043"/>
              <a:gd name="connsiteY275" fmla="*/ 0 h 607785"/>
              <a:gd name="connsiteX276" fmla="*/ 1160043 w 1160043"/>
              <a:gd name="connsiteY276" fmla="*/ 27627 h 607785"/>
              <a:gd name="connsiteX277" fmla="*/ 1132416 w 1160043"/>
              <a:gd name="connsiteY277" fmla="*/ 55254 h 607785"/>
              <a:gd name="connsiteX278" fmla="*/ 1104789 w 1160043"/>
              <a:gd name="connsiteY278" fmla="*/ 27627 h 607785"/>
              <a:gd name="connsiteX279" fmla="*/ 1132416 w 1160043"/>
              <a:gd name="connsiteY279" fmla="*/ 0 h 607785"/>
              <a:gd name="connsiteX280" fmla="*/ 1021937 w 1160043"/>
              <a:gd name="connsiteY280" fmla="*/ 0 h 607785"/>
              <a:gd name="connsiteX281" fmla="*/ 1049564 w 1160043"/>
              <a:gd name="connsiteY281" fmla="*/ 27627 h 607785"/>
              <a:gd name="connsiteX282" fmla="*/ 1021937 w 1160043"/>
              <a:gd name="connsiteY282" fmla="*/ 55254 h 607785"/>
              <a:gd name="connsiteX283" fmla="*/ 994310 w 1160043"/>
              <a:gd name="connsiteY283" fmla="*/ 27627 h 607785"/>
              <a:gd name="connsiteX284" fmla="*/ 1021937 w 1160043"/>
              <a:gd name="connsiteY284" fmla="*/ 0 h 607785"/>
              <a:gd name="connsiteX285" fmla="*/ 911458 w 1160043"/>
              <a:gd name="connsiteY285" fmla="*/ 0 h 607785"/>
              <a:gd name="connsiteX286" fmla="*/ 939085 w 1160043"/>
              <a:gd name="connsiteY286" fmla="*/ 27627 h 607785"/>
              <a:gd name="connsiteX287" fmla="*/ 911458 w 1160043"/>
              <a:gd name="connsiteY287" fmla="*/ 55254 h 607785"/>
              <a:gd name="connsiteX288" fmla="*/ 883831 w 1160043"/>
              <a:gd name="connsiteY288" fmla="*/ 27627 h 607785"/>
              <a:gd name="connsiteX289" fmla="*/ 911458 w 1160043"/>
              <a:gd name="connsiteY289" fmla="*/ 0 h 607785"/>
              <a:gd name="connsiteX290" fmla="*/ 800979 w 1160043"/>
              <a:gd name="connsiteY290" fmla="*/ 0 h 607785"/>
              <a:gd name="connsiteX291" fmla="*/ 828606 w 1160043"/>
              <a:gd name="connsiteY291" fmla="*/ 27627 h 607785"/>
              <a:gd name="connsiteX292" fmla="*/ 800979 w 1160043"/>
              <a:gd name="connsiteY292" fmla="*/ 55254 h 607785"/>
              <a:gd name="connsiteX293" fmla="*/ 773352 w 1160043"/>
              <a:gd name="connsiteY293" fmla="*/ 27627 h 607785"/>
              <a:gd name="connsiteX294" fmla="*/ 800979 w 1160043"/>
              <a:gd name="connsiteY294" fmla="*/ 0 h 607785"/>
              <a:gd name="connsiteX295" fmla="*/ 690500 w 1160043"/>
              <a:gd name="connsiteY295" fmla="*/ 0 h 607785"/>
              <a:gd name="connsiteX296" fmla="*/ 718127 w 1160043"/>
              <a:gd name="connsiteY296" fmla="*/ 27627 h 607785"/>
              <a:gd name="connsiteX297" fmla="*/ 690500 w 1160043"/>
              <a:gd name="connsiteY297" fmla="*/ 55254 h 607785"/>
              <a:gd name="connsiteX298" fmla="*/ 662873 w 1160043"/>
              <a:gd name="connsiteY298" fmla="*/ 27627 h 607785"/>
              <a:gd name="connsiteX299" fmla="*/ 690500 w 1160043"/>
              <a:gd name="connsiteY299" fmla="*/ 0 h 607785"/>
              <a:gd name="connsiteX300" fmla="*/ 580021 w 1160043"/>
              <a:gd name="connsiteY300" fmla="*/ 0 h 607785"/>
              <a:gd name="connsiteX301" fmla="*/ 607648 w 1160043"/>
              <a:gd name="connsiteY301" fmla="*/ 27627 h 607785"/>
              <a:gd name="connsiteX302" fmla="*/ 580021 w 1160043"/>
              <a:gd name="connsiteY302" fmla="*/ 55254 h 607785"/>
              <a:gd name="connsiteX303" fmla="*/ 552394 w 1160043"/>
              <a:gd name="connsiteY303" fmla="*/ 27627 h 607785"/>
              <a:gd name="connsiteX304" fmla="*/ 580021 w 1160043"/>
              <a:gd name="connsiteY304" fmla="*/ 0 h 607785"/>
              <a:gd name="connsiteX305" fmla="*/ 469543 w 1160043"/>
              <a:gd name="connsiteY305" fmla="*/ 0 h 607785"/>
              <a:gd name="connsiteX306" fmla="*/ 497170 w 1160043"/>
              <a:gd name="connsiteY306" fmla="*/ 27627 h 607785"/>
              <a:gd name="connsiteX307" fmla="*/ 469543 w 1160043"/>
              <a:gd name="connsiteY307" fmla="*/ 55254 h 607785"/>
              <a:gd name="connsiteX308" fmla="*/ 441916 w 1160043"/>
              <a:gd name="connsiteY308" fmla="*/ 27627 h 607785"/>
              <a:gd name="connsiteX309" fmla="*/ 469543 w 1160043"/>
              <a:gd name="connsiteY309" fmla="*/ 0 h 607785"/>
              <a:gd name="connsiteX310" fmla="*/ 359064 w 1160043"/>
              <a:gd name="connsiteY310" fmla="*/ 0 h 607785"/>
              <a:gd name="connsiteX311" fmla="*/ 386691 w 1160043"/>
              <a:gd name="connsiteY311" fmla="*/ 27627 h 607785"/>
              <a:gd name="connsiteX312" fmla="*/ 359064 w 1160043"/>
              <a:gd name="connsiteY312" fmla="*/ 55254 h 607785"/>
              <a:gd name="connsiteX313" fmla="*/ 331437 w 1160043"/>
              <a:gd name="connsiteY313" fmla="*/ 27627 h 607785"/>
              <a:gd name="connsiteX314" fmla="*/ 359064 w 1160043"/>
              <a:gd name="connsiteY314" fmla="*/ 0 h 607785"/>
              <a:gd name="connsiteX315" fmla="*/ 248585 w 1160043"/>
              <a:gd name="connsiteY315" fmla="*/ 0 h 607785"/>
              <a:gd name="connsiteX316" fmla="*/ 276212 w 1160043"/>
              <a:gd name="connsiteY316" fmla="*/ 27627 h 607785"/>
              <a:gd name="connsiteX317" fmla="*/ 248585 w 1160043"/>
              <a:gd name="connsiteY317" fmla="*/ 55254 h 607785"/>
              <a:gd name="connsiteX318" fmla="*/ 220958 w 1160043"/>
              <a:gd name="connsiteY318" fmla="*/ 27627 h 607785"/>
              <a:gd name="connsiteX319" fmla="*/ 248585 w 1160043"/>
              <a:gd name="connsiteY319" fmla="*/ 0 h 607785"/>
              <a:gd name="connsiteX320" fmla="*/ 138106 w 1160043"/>
              <a:gd name="connsiteY320" fmla="*/ 0 h 607785"/>
              <a:gd name="connsiteX321" fmla="*/ 165733 w 1160043"/>
              <a:gd name="connsiteY321" fmla="*/ 27627 h 607785"/>
              <a:gd name="connsiteX322" fmla="*/ 138106 w 1160043"/>
              <a:gd name="connsiteY322" fmla="*/ 55254 h 607785"/>
              <a:gd name="connsiteX323" fmla="*/ 110479 w 1160043"/>
              <a:gd name="connsiteY323" fmla="*/ 27627 h 607785"/>
              <a:gd name="connsiteX324" fmla="*/ 138106 w 1160043"/>
              <a:gd name="connsiteY324" fmla="*/ 0 h 607785"/>
              <a:gd name="connsiteX325" fmla="*/ 27627 w 1160043"/>
              <a:gd name="connsiteY325" fmla="*/ 0 h 607785"/>
              <a:gd name="connsiteX326" fmla="*/ 55254 w 1160043"/>
              <a:gd name="connsiteY326" fmla="*/ 27627 h 607785"/>
              <a:gd name="connsiteX327" fmla="*/ 27627 w 1160043"/>
              <a:gd name="connsiteY327" fmla="*/ 55254 h 607785"/>
              <a:gd name="connsiteX328" fmla="*/ 0 w 1160043"/>
              <a:gd name="connsiteY328" fmla="*/ 27627 h 607785"/>
              <a:gd name="connsiteX329" fmla="*/ 27627 w 1160043"/>
              <a:gd name="connsiteY329" fmla="*/ 0 h 607785"/>
            </a:gdLst>
            <a:rect l="l" t="t" r="r" b="b"/>
            <a:pathLst>
              <a:path w="1160043" h="607785">
                <a:moveTo>
                  <a:pt x="1132416" y="552531"/>
                </a:moveTo>
                <a:cubicBezTo>
                  <a:pt x="1147674" y="552531"/>
                  <a:pt x="1160043" y="564900"/>
                  <a:pt x="1160043" y="580158"/>
                </a:cubicBezTo>
                <a:cubicBezTo>
                  <a:pt x="1160043" y="595416"/>
                  <a:pt x="1147674" y="607785"/>
                  <a:pt x="1132416" y="607785"/>
                </a:cubicBezTo>
                <a:cubicBezTo>
                  <a:pt x="1117158" y="607785"/>
                  <a:pt x="1104789" y="595416"/>
                  <a:pt x="1104789" y="580158"/>
                </a:cubicBezTo>
                <a:cubicBezTo>
                  <a:pt x="1104789" y="564900"/>
                  <a:pt x="1117158" y="552531"/>
                  <a:pt x="1132416" y="552531"/>
                </a:cubicBezTo>
                <a:close/>
                <a:moveTo>
                  <a:pt x="1021937" y="552531"/>
                </a:moveTo>
                <a:cubicBezTo>
                  <a:pt x="1037195" y="552531"/>
                  <a:pt x="1049564" y="564900"/>
                  <a:pt x="1049564" y="580158"/>
                </a:cubicBezTo>
                <a:cubicBezTo>
                  <a:pt x="1049564" y="595416"/>
                  <a:pt x="1037195" y="607785"/>
                  <a:pt x="1021937" y="607785"/>
                </a:cubicBezTo>
                <a:cubicBezTo>
                  <a:pt x="1006679" y="607785"/>
                  <a:pt x="994310" y="595416"/>
                  <a:pt x="994310" y="580158"/>
                </a:cubicBezTo>
                <a:cubicBezTo>
                  <a:pt x="994310" y="564900"/>
                  <a:pt x="1006679" y="552531"/>
                  <a:pt x="1021937" y="552531"/>
                </a:cubicBezTo>
                <a:close/>
                <a:moveTo>
                  <a:pt x="911458" y="552531"/>
                </a:moveTo>
                <a:cubicBezTo>
                  <a:pt x="926716" y="552531"/>
                  <a:pt x="939085" y="564900"/>
                  <a:pt x="939085" y="580158"/>
                </a:cubicBezTo>
                <a:cubicBezTo>
                  <a:pt x="939085" y="595416"/>
                  <a:pt x="926716" y="607785"/>
                  <a:pt x="911458" y="607785"/>
                </a:cubicBezTo>
                <a:cubicBezTo>
                  <a:pt x="896200" y="607785"/>
                  <a:pt x="883831" y="595416"/>
                  <a:pt x="883831" y="580158"/>
                </a:cubicBezTo>
                <a:cubicBezTo>
                  <a:pt x="883831" y="564900"/>
                  <a:pt x="896200" y="552531"/>
                  <a:pt x="911458" y="552531"/>
                </a:cubicBezTo>
                <a:close/>
                <a:moveTo>
                  <a:pt x="800979" y="552531"/>
                </a:moveTo>
                <a:cubicBezTo>
                  <a:pt x="816237" y="552531"/>
                  <a:pt x="828606" y="564900"/>
                  <a:pt x="828606" y="580158"/>
                </a:cubicBezTo>
                <a:cubicBezTo>
                  <a:pt x="828606" y="595416"/>
                  <a:pt x="816237" y="607785"/>
                  <a:pt x="800979" y="607785"/>
                </a:cubicBezTo>
                <a:cubicBezTo>
                  <a:pt x="785721" y="607785"/>
                  <a:pt x="773352" y="595416"/>
                  <a:pt x="773352" y="580158"/>
                </a:cubicBezTo>
                <a:cubicBezTo>
                  <a:pt x="773352" y="564900"/>
                  <a:pt x="785721" y="552531"/>
                  <a:pt x="800979" y="552531"/>
                </a:cubicBezTo>
                <a:close/>
                <a:moveTo>
                  <a:pt x="690500" y="552531"/>
                </a:moveTo>
                <a:cubicBezTo>
                  <a:pt x="705758" y="552531"/>
                  <a:pt x="718127" y="564900"/>
                  <a:pt x="718127" y="580158"/>
                </a:cubicBezTo>
                <a:cubicBezTo>
                  <a:pt x="718127" y="595416"/>
                  <a:pt x="705758" y="607785"/>
                  <a:pt x="690500" y="607785"/>
                </a:cubicBezTo>
                <a:cubicBezTo>
                  <a:pt x="675242" y="607785"/>
                  <a:pt x="662873" y="595416"/>
                  <a:pt x="662873" y="580158"/>
                </a:cubicBezTo>
                <a:cubicBezTo>
                  <a:pt x="662873" y="564900"/>
                  <a:pt x="675242" y="552531"/>
                  <a:pt x="690500" y="552531"/>
                </a:cubicBezTo>
                <a:close/>
                <a:moveTo>
                  <a:pt x="580021" y="552531"/>
                </a:moveTo>
                <a:cubicBezTo>
                  <a:pt x="595279" y="552531"/>
                  <a:pt x="607648" y="564900"/>
                  <a:pt x="607648" y="580158"/>
                </a:cubicBezTo>
                <a:cubicBezTo>
                  <a:pt x="607648" y="595416"/>
                  <a:pt x="595279" y="607785"/>
                  <a:pt x="580021" y="607785"/>
                </a:cubicBezTo>
                <a:cubicBezTo>
                  <a:pt x="564763" y="607785"/>
                  <a:pt x="552394" y="595416"/>
                  <a:pt x="552394" y="580158"/>
                </a:cubicBezTo>
                <a:cubicBezTo>
                  <a:pt x="552394" y="564900"/>
                  <a:pt x="564763" y="552531"/>
                  <a:pt x="580021" y="552531"/>
                </a:cubicBezTo>
                <a:close/>
                <a:moveTo>
                  <a:pt x="469543" y="552531"/>
                </a:moveTo>
                <a:cubicBezTo>
                  <a:pt x="484801" y="552531"/>
                  <a:pt x="497170" y="564900"/>
                  <a:pt x="497170" y="580158"/>
                </a:cubicBezTo>
                <a:cubicBezTo>
                  <a:pt x="497170" y="595416"/>
                  <a:pt x="484801" y="607785"/>
                  <a:pt x="469543" y="607785"/>
                </a:cubicBezTo>
                <a:cubicBezTo>
                  <a:pt x="454285" y="607785"/>
                  <a:pt x="441916" y="595416"/>
                  <a:pt x="441916" y="580158"/>
                </a:cubicBezTo>
                <a:cubicBezTo>
                  <a:pt x="441916" y="564900"/>
                  <a:pt x="454285" y="552531"/>
                  <a:pt x="469543" y="552531"/>
                </a:cubicBezTo>
                <a:close/>
                <a:moveTo>
                  <a:pt x="359064" y="552531"/>
                </a:moveTo>
                <a:cubicBezTo>
                  <a:pt x="374322" y="552531"/>
                  <a:pt x="386691" y="564900"/>
                  <a:pt x="386691" y="580158"/>
                </a:cubicBezTo>
                <a:cubicBezTo>
                  <a:pt x="386691" y="595416"/>
                  <a:pt x="374322" y="607785"/>
                  <a:pt x="359064" y="607785"/>
                </a:cubicBezTo>
                <a:cubicBezTo>
                  <a:pt x="343806" y="607785"/>
                  <a:pt x="331437" y="595416"/>
                  <a:pt x="331437" y="580158"/>
                </a:cubicBezTo>
                <a:cubicBezTo>
                  <a:pt x="331437" y="564900"/>
                  <a:pt x="343806" y="552531"/>
                  <a:pt x="359064" y="552531"/>
                </a:cubicBezTo>
                <a:close/>
                <a:moveTo>
                  <a:pt x="248585" y="552531"/>
                </a:moveTo>
                <a:cubicBezTo>
                  <a:pt x="263843" y="552531"/>
                  <a:pt x="276212" y="564900"/>
                  <a:pt x="276212" y="580158"/>
                </a:cubicBezTo>
                <a:cubicBezTo>
                  <a:pt x="276212" y="595416"/>
                  <a:pt x="263843" y="607785"/>
                  <a:pt x="248585" y="607785"/>
                </a:cubicBezTo>
                <a:cubicBezTo>
                  <a:pt x="233327" y="607785"/>
                  <a:pt x="220958" y="595416"/>
                  <a:pt x="220958" y="580158"/>
                </a:cubicBezTo>
                <a:cubicBezTo>
                  <a:pt x="220958" y="564900"/>
                  <a:pt x="233327" y="552531"/>
                  <a:pt x="248585" y="552531"/>
                </a:cubicBezTo>
                <a:close/>
                <a:moveTo>
                  <a:pt x="138106" y="552531"/>
                </a:moveTo>
                <a:cubicBezTo>
                  <a:pt x="153364" y="552531"/>
                  <a:pt x="165733" y="564900"/>
                  <a:pt x="165733" y="580158"/>
                </a:cubicBezTo>
                <a:cubicBezTo>
                  <a:pt x="165733" y="595416"/>
                  <a:pt x="153364" y="607785"/>
                  <a:pt x="138106" y="607785"/>
                </a:cubicBezTo>
                <a:cubicBezTo>
                  <a:pt x="122848" y="607785"/>
                  <a:pt x="110479" y="595416"/>
                  <a:pt x="110479" y="580158"/>
                </a:cubicBezTo>
                <a:cubicBezTo>
                  <a:pt x="110479" y="564900"/>
                  <a:pt x="122848" y="552531"/>
                  <a:pt x="138106" y="552531"/>
                </a:cubicBezTo>
                <a:close/>
                <a:moveTo>
                  <a:pt x="27627" y="552531"/>
                </a:moveTo>
                <a:cubicBezTo>
                  <a:pt x="42885" y="552531"/>
                  <a:pt x="55254" y="564900"/>
                  <a:pt x="55254" y="580158"/>
                </a:cubicBezTo>
                <a:cubicBezTo>
                  <a:pt x="55254" y="595416"/>
                  <a:pt x="42885" y="607785"/>
                  <a:pt x="27627" y="607785"/>
                </a:cubicBezTo>
                <a:cubicBezTo>
                  <a:pt x="12369" y="607785"/>
                  <a:pt x="0" y="595416"/>
                  <a:pt x="0" y="580158"/>
                </a:cubicBezTo>
                <a:cubicBezTo>
                  <a:pt x="0" y="564900"/>
                  <a:pt x="12369" y="552531"/>
                  <a:pt x="27627" y="552531"/>
                </a:cubicBezTo>
                <a:close/>
                <a:moveTo>
                  <a:pt x="1132416" y="442025"/>
                </a:moveTo>
                <a:cubicBezTo>
                  <a:pt x="1147674" y="442025"/>
                  <a:pt x="1160043" y="454394"/>
                  <a:pt x="1160043" y="469652"/>
                </a:cubicBezTo>
                <a:cubicBezTo>
                  <a:pt x="1160043" y="484910"/>
                  <a:pt x="1147674" y="497279"/>
                  <a:pt x="1132416" y="497279"/>
                </a:cubicBezTo>
                <a:cubicBezTo>
                  <a:pt x="1117158" y="497279"/>
                  <a:pt x="1104789" y="484910"/>
                  <a:pt x="1104789" y="469652"/>
                </a:cubicBezTo>
                <a:cubicBezTo>
                  <a:pt x="1104789" y="454394"/>
                  <a:pt x="1117158" y="442025"/>
                  <a:pt x="1132416" y="442025"/>
                </a:cubicBezTo>
                <a:close/>
                <a:moveTo>
                  <a:pt x="1021937" y="442025"/>
                </a:moveTo>
                <a:cubicBezTo>
                  <a:pt x="1037195" y="442025"/>
                  <a:pt x="1049564" y="454394"/>
                  <a:pt x="1049564" y="469652"/>
                </a:cubicBezTo>
                <a:cubicBezTo>
                  <a:pt x="1049564" y="484910"/>
                  <a:pt x="1037195" y="497279"/>
                  <a:pt x="1021937" y="497279"/>
                </a:cubicBezTo>
                <a:cubicBezTo>
                  <a:pt x="1006679" y="497279"/>
                  <a:pt x="994310" y="484910"/>
                  <a:pt x="994310" y="469652"/>
                </a:cubicBezTo>
                <a:cubicBezTo>
                  <a:pt x="994310" y="454394"/>
                  <a:pt x="1006679" y="442025"/>
                  <a:pt x="1021937" y="442025"/>
                </a:cubicBezTo>
                <a:close/>
                <a:moveTo>
                  <a:pt x="911458" y="442025"/>
                </a:moveTo>
                <a:cubicBezTo>
                  <a:pt x="926716" y="442025"/>
                  <a:pt x="939085" y="454394"/>
                  <a:pt x="939085" y="469652"/>
                </a:cubicBezTo>
                <a:cubicBezTo>
                  <a:pt x="939085" y="484910"/>
                  <a:pt x="926716" y="497279"/>
                  <a:pt x="911458" y="497279"/>
                </a:cubicBezTo>
                <a:cubicBezTo>
                  <a:pt x="896200" y="497279"/>
                  <a:pt x="883831" y="484910"/>
                  <a:pt x="883831" y="469652"/>
                </a:cubicBezTo>
                <a:cubicBezTo>
                  <a:pt x="883831" y="454394"/>
                  <a:pt x="896200" y="442025"/>
                  <a:pt x="911458" y="442025"/>
                </a:cubicBezTo>
                <a:close/>
                <a:moveTo>
                  <a:pt x="800979" y="442025"/>
                </a:moveTo>
                <a:cubicBezTo>
                  <a:pt x="816237" y="442025"/>
                  <a:pt x="828606" y="454394"/>
                  <a:pt x="828606" y="469652"/>
                </a:cubicBezTo>
                <a:cubicBezTo>
                  <a:pt x="828606" y="484910"/>
                  <a:pt x="816237" y="497279"/>
                  <a:pt x="800979" y="497279"/>
                </a:cubicBezTo>
                <a:cubicBezTo>
                  <a:pt x="785721" y="497279"/>
                  <a:pt x="773352" y="484910"/>
                  <a:pt x="773352" y="469652"/>
                </a:cubicBezTo>
                <a:cubicBezTo>
                  <a:pt x="773352" y="454394"/>
                  <a:pt x="785721" y="442025"/>
                  <a:pt x="800979" y="442025"/>
                </a:cubicBezTo>
                <a:close/>
                <a:moveTo>
                  <a:pt x="690500" y="442025"/>
                </a:moveTo>
                <a:cubicBezTo>
                  <a:pt x="705758" y="442025"/>
                  <a:pt x="718127" y="454394"/>
                  <a:pt x="718127" y="469652"/>
                </a:cubicBezTo>
                <a:cubicBezTo>
                  <a:pt x="718127" y="484910"/>
                  <a:pt x="705758" y="497279"/>
                  <a:pt x="690500" y="497279"/>
                </a:cubicBezTo>
                <a:cubicBezTo>
                  <a:pt x="675242" y="497279"/>
                  <a:pt x="662873" y="484910"/>
                  <a:pt x="662873" y="469652"/>
                </a:cubicBezTo>
                <a:cubicBezTo>
                  <a:pt x="662873" y="454394"/>
                  <a:pt x="675242" y="442025"/>
                  <a:pt x="690500" y="442025"/>
                </a:cubicBezTo>
                <a:close/>
                <a:moveTo>
                  <a:pt x="580021" y="442025"/>
                </a:moveTo>
                <a:cubicBezTo>
                  <a:pt x="595279" y="442025"/>
                  <a:pt x="607648" y="454394"/>
                  <a:pt x="607648" y="469652"/>
                </a:cubicBezTo>
                <a:cubicBezTo>
                  <a:pt x="607648" y="484910"/>
                  <a:pt x="595279" y="497279"/>
                  <a:pt x="580021" y="497279"/>
                </a:cubicBezTo>
                <a:cubicBezTo>
                  <a:pt x="564763" y="497279"/>
                  <a:pt x="552394" y="484910"/>
                  <a:pt x="552394" y="469652"/>
                </a:cubicBezTo>
                <a:cubicBezTo>
                  <a:pt x="552394" y="454394"/>
                  <a:pt x="564763" y="442025"/>
                  <a:pt x="580021" y="442025"/>
                </a:cubicBezTo>
                <a:close/>
                <a:moveTo>
                  <a:pt x="469543" y="442025"/>
                </a:moveTo>
                <a:cubicBezTo>
                  <a:pt x="484801" y="442025"/>
                  <a:pt x="497170" y="454394"/>
                  <a:pt x="497170" y="469652"/>
                </a:cubicBezTo>
                <a:cubicBezTo>
                  <a:pt x="497170" y="484910"/>
                  <a:pt x="484801" y="497279"/>
                  <a:pt x="469543" y="497279"/>
                </a:cubicBezTo>
                <a:cubicBezTo>
                  <a:pt x="454285" y="497279"/>
                  <a:pt x="441916" y="484910"/>
                  <a:pt x="441916" y="469652"/>
                </a:cubicBezTo>
                <a:cubicBezTo>
                  <a:pt x="441916" y="454394"/>
                  <a:pt x="454285" y="442025"/>
                  <a:pt x="469543" y="442025"/>
                </a:cubicBezTo>
                <a:close/>
                <a:moveTo>
                  <a:pt x="359064" y="442025"/>
                </a:moveTo>
                <a:cubicBezTo>
                  <a:pt x="374322" y="442025"/>
                  <a:pt x="386691" y="454394"/>
                  <a:pt x="386691" y="469652"/>
                </a:cubicBezTo>
                <a:cubicBezTo>
                  <a:pt x="386691" y="484910"/>
                  <a:pt x="374322" y="497279"/>
                  <a:pt x="359064" y="497279"/>
                </a:cubicBezTo>
                <a:cubicBezTo>
                  <a:pt x="343806" y="497279"/>
                  <a:pt x="331437" y="484910"/>
                  <a:pt x="331437" y="469652"/>
                </a:cubicBezTo>
                <a:cubicBezTo>
                  <a:pt x="331437" y="454394"/>
                  <a:pt x="343806" y="442025"/>
                  <a:pt x="359064" y="442025"/>
                </a:cubicBezTo>
                <a:close/>
                <a:moveTo>
                  <a:pt x="248585" y="442025"/>
                </a:moveTo>
                <a:cubicBezTo>
                  <a:pt x="263843" y="442025"/>
                  <a:pt x="276212" y="454394"/>
                  <a:pt x="276212" y="469652"/>
                </a:cubicBezTo>
                <a:cubicBezTo>
                  <a:pt x="276212" y="484910"/>
                  <a:pt x="263843" y="497279"/>
                  <a:pt x="248585" y="497279"/>
                </a:cubicBezTo>
                <a:cubicBezTo>
                  <a:pt x="233327" y="497279"/>
                  <a:pt x="220958" y="484910"/>
                  <a:pt x="220958" y="469652"/>
                </a:cubicBezTo>
                <a:cubicBezTo>
                  <a:pt x="220958" y="454394"/>
                  <a:pt x="233327" y="442025"/>
                  <a:pt x="248585" y="442025"/>
                </a:cubicBezTo>
                <a:close/>
                <a:moveTo>
                  <a:pt x="138106" y="442025"/>
                </a:moveTo>
                <a:cubicBezTo>
                  <a:pt x="153364" y="442025"/>
                  <a:pt x="165733" y="454394"/>
                  <a:pt x="165733" y="469652"/>
                </a:cubicBezTo>
                <a:cubicBezTo>
                  <a:pt x="165733" y="484910"/>
                  <a:pt x="153364" y="497279"/>
                  <a:pt x="138106" y="497279"/>
                </a:cubicBezTo>
                <a:cubicBezTo>
                  <a:pt x="122848" y="497279"/>
                  <a:pt x="110479" y="484910"/>
                  <a:pt x="110479" y="469652"/>
                </a:cubicBezTo>
                <a:cubicBezTo>
                  <a:pt x="110479" y="454394"/>
                  <a:pt x="122848" y="442025"/>
                  <a:pt x="138106" y="442025"/>
                </a:cubicBezTo>
                <a:close/>
                <a:moveTo>
                  <a:pt x="27627" y="442025"/>
                </a:moveTo>
                <a:cubicBezTo>
                  <a:pt x="42885" y="442025"/>
                  <a:pt x="55254" y="454394"/>
                  <a:pt x="55254" y="469652"/>
                </a:cubicBezTo>
                <a:cubicBezTo>
                  <a:pt x="55254" y="484910"/>
                  <a:pt x="42885" y="497279"/>
                  <a:pt x="27627" y="497279"/>
                </a:cubicBezTo>
                <a:cubicBezTo>
                  <a:pt x="12369" y="497279"/>
                  <a:pt x="0" y="484910"/>
                  <a:pt x="0" y="469652"/>
                </a:cubicBezTo>
                <a:cubicBezTo>
                  <a:pt x="0" y="454394"/>
                  <a:pt x="12369" y="442025"/>
                  <a:pt x="27627" y="442025"/>
                </a:cubicBezTo>
                <a:close/>
                <a:moveTo>
                  <a:pt x="1132416" y="331519"/>
                </a:moveTo>
                <a:cubicBezTo>
                  <a:pt x="1147674" y="331519"/>
                  <a:pt x="1160043" y="343888"/>
                  <a:pt x="1160043" y="359146"/>
                </a:cubicBezTo>
                <a:cubicBezTo>
                  <a:pt x="1160043" y="374404"/>
                  <a:pt x="1147674" y="386773"/>
                  <a:pt x="1132416" y="386773"/>
                </a:cubicBezTo>
                <a:cubicBezTo>
                  <a:pt x="1117158" y="386773"/>
                  <a:pt x="1104789" y="374404"/>
                  <a:pt x="1104789" y="359146"/>
                </a:cubicBezTo>
                <a:cubicBezTo>
                  <a:pt x="1104789" y="343888"/>
                  <a:pt x="1117158" y="331519"/>
                  <a:pt x="1132416" y="331519"/>
                </a:cubicBezTo>
                <a:close/>
                <a:moveTo>
                  <a:pt x="1021937" y="331519"/>
                </a:moveTo>
                <a:cubicBezTo>
                  <a:pt x="1037195" y="331519"/>
                  <a:pt x="1049564" y="343888"/>
                  <a:pt x="1049564" y="359146"/>
                </a:cubicBezTo>
                <a:cubicBezTo>
                  <a:pt x="1049564" y="374404"/>
                  <a:pt x="1037195" y="386773"/>
                  <a:pt x="1021937" y="386773"/>
                </a:cubicBezTo>
                <a:cubicBezTo>
                  <a:pt x="1006679" y="386773"/>
                  <a:pt x="994310" y="374404"/>
                  <a:pt x="994310" y="359146"/>
                </a:cubicBezTo>
                <a:cubicBezTo>
                  <a:pt x="994310" y="343888"/>
                  <a:pt x="1006679" y="331519"/>
                  <a:pt x="1021937" y="331519"/>
                </a:cubicBezTo>
                <a:close/>
                <a:moveTo>
                  <a:pt x="911458" y="331519"/>
                </a:moveTo>
                <a:cubicBezTo>
                  <a:pt x="926716" y="331519"/>
                  <a:pt x="939085" y="343888"/>
                  <a:pt x="939085" y="359146"/>
                </a:cubicBezTo>
                <a:cubicBezTo>
                  <a:pt x="939085" y="374404"/>
                  <a:pt x="926716" y="386773"/>
                  <a:pt x="911458" y="386773"/>
                </a:cubicBezTo>
                <a:cubicBezTo>
                  <a:pt x="896200" y="386773"/>
                  <a:pt x="883831" y="374404"/>
                  <a:pt x="883831" y="359146"/>
                </a:cubicBezTo>
                <a:cubicBezTo>
                  <a:pt x="883831" y="343888"/>
                  <a:pt x="896200" y="331519"/>
                  <a:pt x="911458" y="331519"/>
                </a:cubicBezTo>
                <a:close/>
                <a:moveTo>
                  <a:pt x="800979" y="331519"/>
                </a:moveTo>
                <a:cubicBezTo>
                  <a:pt x="816237" y="331519"/>
                  <a:pt x="828606" y="343888"/>
                  <a:pt x="828606" y="359146"/>
                </a:cubicBezTo>
                <a:cubicBezTo>
                  <a:pt x="828606" y="374404"/>
                  <a:pt x="816237" y="386773"/>
                  <a:pt x="800979" y="386773"/>
                </a:cubicBezTo>
                <a:cubicBezTo>
                  <a:pt x="785721" y="386773"/>
                  <a:pt x="773352" y="374404"/>
                  <a:pt x="773352" y="359146"/>
                </a:cubicBezTo>
                <a:cubicBezTo>
                  <a:pt x="773352" y="343888"/>
                  <a:pt x="785721" y="331519"/>
                  <a:pt x="800979" y="331519"/>
                </a:cubicBezTo>
                <a:close/>
                <a:moveTo>
                  <a:pt x="690500" y="331519"/>
                </a:moveTo>
                <a:cubicBezTo>
                  <a:pt x="705758" y="331519"/>
                  <a:pt x="718127" y="343888"/>
                  <a:pt x="718127" y="359146"/>
                </a:cubicBezTo>
                <a:cubicBezTo>
                  <a:pt x="718127" y="374404"/>
                  <a:pt x="705758" y="386773"/>
                  <a:pt x="690500" y="386773"/>
                </a:cubicBezTo>
                <a:cubicBezTo>
                  <a:pt x="675242" y="386773"/>
                  <a:pt x="662873" y="374404"/>
                  <a:pt x="662873" y="359146"/>
                </a:cubicBezTo>
                <a:cubicBezTo>
                  <a:pt x="662873" y="343888"/>
                  <a:pt x="675242" y="331519"/>
                  <a:pt x="690500" y="331519"/>
                </a:cubicBezTo>
                <a:close/>
                <a:moveTo>
                  <a:pt x="580021" y="331519"/>
                </a:moveTo>
                <a:cubicBezTo>
                  <a:pt x="595279" y="331519"/>
                  <a:pt x="607648" y="343888"/>
                  <a:pt x="607648" y="359146"/>
                </a:cubicBezTo>
                <a:cubicBezTo>
                  <a:pt x="607648" y="374404"/>
                  <a:pt x="595279" y="386773"/>
                  <a:pt x="580021" y="386773"/>
                </a:cubicBezTo>
                <a:cubicBezTo>
                  <a:pt x="564763" y="386773"/>
                  <a:pt x="552394" y="374404"/>
                  <a:pt x="552394" y="359146"/>
                </a:cubicBezTo>
                <a:cubicBezTo>
                  <a:pt x="552394" y="343888"/>
                  <a:pt x="564763" y="331519"/>
                  <a:pt x="580021" y="331519"/>
                </a:cubicBezTo>
                <a:close/>
                <a:moveTo>
                  <a:pt x="469543" y="331519"/>
                </a:moveTo>
                <a:cubicBezTo>
                  <a:pt x="484801" y="331519"/>
                  <a:pt x="497170" y="343888"/>
                  <a:pt x="497170" y="359146"/>
                </a:cubicBezTo>
                <a:cubicBezTo>
                  <a:pt x="497170" y="374404"/>
                  <a:pt x="484801" y="386773"/>
                  <a:pt x="469543" y="386773"/>
                </a:cubicBezTo>
                <a:cubicBezTo>
                  <a:pt x="454285" y="386773"/>
                  <a:pt x="441916" y="374404"/>
                  <a:pt x="441916" y="359146"/>
                </a:cubicBezTo>
                <a:cubicBezTo>
                  <a:pt x="441916" y="343888"/>
                  <a:pt x="454285" y="331519"/>
                  <a:pt x="469543" y="331519"/>
                </a:cubicBezTo>
                <a:close/>
                <a:moveTo>
                  <a:pt x="359064" y="331519"/>
                </a:moveTo>
                <a:cubicBezTo>
                  <a:pt x="374322" y="331519"/>
                  <a:pt x="386691" y="343888"/>
                  <a:pt x="386691" y="359146"/>
                </a:cubicBezTo>
                <a:cubicBezTo>
                  <a:pt x="386691" y="374404"/>
                  <a:pt x="374322" y="386773"/>
                  <a:pt x="359064" y="386773"/>
                </a:cubicBezTo>
                <a:cubicBezTo>
                  <a:pt x="343806" y="386773"/>
                  <a:pt x="331437" y="374404"/>
                  <a:pt x="331437" y="359146"/>
                </a:cubicBezTo>
                <a:cubicBezTo>
                  <a:pt x="331437" y="343888"/>
                  <a:pt x="343806" y="331519"/>
                  <a:pt x="359064" y="331519"/>
                </a:cubicBezTo>
                <a:close/>
                <a:moveTo>
                  <a:pt x="248585" y="331519"/>
                </a:moveTo>
                <a:cubicBezTo>
                  <a:pt x="263843" y="331519"/>
                  <a:pt x="276212" y="343888"/>
                  <a:pt x="276212" y="359146"/>
                </a:cubicBezTo>
                <a:cubicBezTo>
                  <a:pt x="276212" y="374404"/>
                  <a:pt x="263843" y="386773"/>
                  <a:pt x="248585" y="386773"/>
                </a:cubicBezTo>
                <a:cubicBezTo>
                  <a:pt x="233327" y="386773"/>
                  <a:pt x="220958" y="374404"/>
                  <a:pt x="220958" y="359146"/>
                </a:cubicBezTo>
                <a:cubicBezTo>
                  <a:pt x="220958" y="343888"/>
                  <a:pt x="233327" y="331519"/>
                  <a:pt x="248585" y="331519"/>
                </a:cubicBezTo>
                <a:close/>
                <a:moveTo>
                  <a:pt x="138106" y="331519"/>
                </a:moveTo>
                <a:cubicBezTo>
                  <a:pt x="153364" y="331519"/>
                  <a:pt x="165733" y="343888"/>
                  <a:pt x="165733" y="359146"/>
                </a:cubicBezTo>
                <a:cubicBezTo>
                  <a:pt x="165733" y="374404"/>
                  <a:pt x="153364" y="386773"/>
                  <a:pt x="138106" y="386773"/>
                </a:cubicBezTo>
                <a:cubicBezTo>
                  <a:pt x="122848" y="386773"/>
                  <a:pt x="110479" y="374404"/>
                  <a:pt x="110479" y="359146"/>
                </a:cubicBezTo>
                <a:cubicBezTo>
                  <a:pt x="110479" y="343888"/>
                  <a:pt x="122848" y="331519"/>
                  <a:pt x="138106" y="331519"/>
                </a:cubicBezTo>
                <a:close/>
                <a:moveTo>
                  <a:pt x="27627" y="331519"/>
                </a:moveTo>
                <a:cubicBezTo>
                  <a:pt x="42885" y="331519"/>
                  <a:pt x="55254" y="343888"/>
                  <a:pt x="55254" y="359146"/>
                </a:cubicBezTo>
                <a:cubicBezTo>
                  <a:pt x="55254" y="374404"/>
                  <a:pt x="42885" y="386773"/>
                  <a:pt x="27627" y="386773"/>
                </a:cubicBezTo>
                <a:cubicBezTo>
                  <a:pt x="12369" y="386773"/>
                  <a:pt x="0" y="374404"/>
                  <a:pt x="0" y="359146"/>
                </a:cubicBezTo>
                <a:cubicBezTo>
                  <a:pt x="0" y="343888"/>
                  <a:pt x="12369" y="331519"/>
                  <a:pt x="27627" y="331519"/>
                </a:cubicBezTo>
                <a:close/>
                <a:moveTo>
                  <a:pt x="1132416" y="221012"/>
                </a:moveTo>
                <a:cubicBezTo>
                  <a:pt x="1147674" y="221012"/>
                  <a:pt x="1160043" y="233381"/>
                  <a:pt x="1160043" y="248639"/>
                </a:cubicBezTo>
                <a:cubicBezTo>
                  <a:pt x="1160043" y="263897"/>
                  <a:pt x="1147674" y="276266"/>
                  <a:pt x="1132416" y="276266"/>
                </a:cubicBezTo>
                <a:cubicBezTo>
                  <a:pt x="1117158" y="276266"/>
                  <a:pt x="1104789" y="263897"/>
                  <a:pt x="1104789" y="248639"/>
                </a:cubicBezTo>
                <a:cubicBezTo>
                  <a:pt x="1104789" y="233381"/>
                  <a:pt x="1117158" y="221012"/>
                  <a:pt x="1132416" y="221012"/>
                </a:cubicBezTo>
                <a:close/>
                <a:moveTo>
                  <a:pt x="1021937" y="221012"/>
                </a:moveTo>
                <a:cubicBezTo>
                  <a:pt x="1037195" y="221012"/>
                  <a:pt x="1049564" y="233381"/>
                  <a:pt x="1049564" y="248639"/>
                </a:cubicBezTo>
                <a:cubicBezTo>
                  <a:pt x="1049564" y="263897"/>
                  <a:pt x="1037195" y="276266"/>
                  <a:pt x="1021937" y="276266"/>
                </a:cubicBezTo>
                <a:cubicBezTo>
                  <a:pt x="1006679" y="276266"/>
                  <a:pt x="994310" y="263897"/>
                  <a:pt x="994310" y="248639"/>
                </a:cubicBezTo>
                <a:cubicBezTo>
                  <a:pt x="994310" y="233381"/>
                  <a:pt x="1006679" y="221012"/>
                  <a:pt x="1021937" y="221012"/>
                </a:cubicBezTo>
                <a:close/>
                <a:moveTo>
                  <a:pt x="911458" y="221012"/>
                </a:moveTo>
                <a:cubicBezTo>
                  <a:pt x="926716" y="221012"/>
                  <a:pt x="939085" y="233381"/>
                  <a:pt x="939085" y="248639"/>
                </a:cubicBezTo>
                <a:cubicBezTo>
                  <a:pt x="939085" y="263897"/>
                  <a:pt x="926716" y="276266"/>
                  <a:pt x="911458" y="276266"/>
                </a:cubicBezTo>
                <a:cubicBezTo>
                  <a:pt x="896200" y="276266"/>
                  <a:pt x="883831" y="263897"/>
                  <a:pt x="883831" y="248639"/>
                </a:cubicBezTo>
                <a:cubicBezTo>
                  <a:pt x="883831" y="233381"/>
                  <a:pt x="896200" y="221012"/>
                  <a:pt x="911458" y="221012"/>
                </a:cubicBezTo>
                <a:close/>
                <a:moveTo>
                  <a:pt x="800979" y="221012"/>
                </a:moveTo>
                <a:cubicBezTo>
                  <a:pt x="816237" y="221012"/>
                  <a:pt x="828606" y="233381"/>
                  <a:pt x="828606" y="248639"/>
                </a:cubicBezTo>
                <a:cubicBezTo>
                  <a:pt x="828606" y="263897"/>
                  <a:pt x="816237" y="276266"/>
                  <a:pt x="800979" y="276266"/>
                </a:cubicBezTo>
                <a:cubicBezTo>
                  <a:pt x="785721" y="276266"/>
                  <a:pt x="773352" y="263897"/>
                  <a:pt x="773352" y="248639"/>
                </a:cubicBezTo>
                <a:cubicBezTo>
                  <a:pt x="773352" y="233381"/>
                  <a:pt x="785721" y="221012"/>
                  <a:pt x="800979" y="221012"/>
                </a:cubicBezTo>
                <a:close/>
                <a:moveTo>
                  <a:pt x="690500" y="221012"/>
                </a:moveTo>
                <a:cubicBezTo>
                  <a:pt x="705758" y="221012"/>
                  <a:pt x="718127" y="233381"/>
                  <a:pt x="718127" y="248639"/>
                </a:cubicBezTo>
                <a:cubicBezTo>
                  <a:pt x="718127" y="263897"/>
                  <a:pt x="705758" y="276266"/>
                  <a:pt x="690500" y="276266"/>
                </a:cubicBezTo>
                <a:cubicBezTo>
                  <a:pt x="675242" y="276266"/>
                  <a:pt x="662873" y="263897"/>
                  <a:pt x="662873" y="248639"/>
                </a:cubicBezTo>
                <a:cubicBezTo>
                  <a:pt x="662873" y="233381"/>
                  <a:pt x="675242" y="221012"/>
                  <a:pt x="690500" y="221012"/>
                </a:cubicBezTo>
                <a:close/>
                <a:moveTo>
                  <a:pt x="580021" y="221012"/>
                </a:moveTo>
                <a:cubicBezTo>
                  <a:pt x="595279" y="221012"/>
                  <a:pt x="607648" y="233381"/>
                  <a:pt x="607648" y="248639"/>
                </a:cubicBezTo>
                <a:cubicBezTo>
                  <a:pt x="607648" y="263897"/>
                  <a:pt x="595279" y="276266"/>
                  <a:pt x="580021" y="276266"/>
                </a:cubicBezTo>
                <a:cubicBezTo>
                  <a:pt x="564763" y="276266"/>
                  <a:pt x="552394" y="263897"/>
                  <a:pt x="552394" y="248639"/>
                </a:cubicBezTo>
                <a:cubicBezTo>
                  <a:pt x="552394" y="233381"/>
                  <a:pt x="564763" y="221012"/>
                  <a:pt x="580021" y="221012"/>
                </a:cubicBezTo>
                <a:close/>
                <a:moveTo>
                  <a:pt x="469543" y="221012"/>
                </a:moveTo>
                <a:cubicBezTo>
                  <a:pt x="484801" y="221012"/>
                  <a:pt x="497170" y="233381"/>
                  <a:pt x="497170" y="248639"/>
                </a:cubicBezTo>
                <a:cubicBezTo>
                  <a:pt x="497170" y="263897"/>
                  <a:pt x="484801" y="276266"/>
                  <a:pt x="469543" y="276266"/>
                </a:cubicBezTo>
                <a:cubicBezTo>
                  <a:pt x="454285" y="276266"/>
                  <a:pt x="441916" y="263897"/>
                  <a:pt x="441916" y="248639"/>
                </a:cubicBezTo>
                <a:cubicBezTo>
                  <a:pt x="441916" y="233381"/>
                  <a:pt x="454285" y="221012"/>
                  <a:pt x="469543" y="221012"/>
                </a:cubicBezTo>
                <a:close/>
                <a:moveTo>
                  <a:pt x="359064" y="221012"/>
                </a:moveTo>
                <a:cubicBezTo>
                  <a:pt x="374322" y="221012"/>
                  <a:pt x="386691" y="233381"/>
                  <a:pt x="386691" y="248639"/>
                </a:cubicBezTo>
                <a:cubicBezTo>
                  <a:pt x="386691" y="263897"/>
                  <a:pt x="374322" y="276266"/>
                  <a:pt x="359064" y="276266"/>
                </a:cubicBezTo>
                <a:cubicBezTo>
                  <a:pt x="343806" y="276266"/>
                  <a:pt x="331437" y="263897"/>
                  <a:pt x="331437" y="248639"/>
                </a:cubicBezTo>
                <a:cubicBezTo>
                  <a:pt x="331437" y="233381"/>
                  <a:pt x="343806" y="221012"/>
                  <a:pt x="359064" y="221012"/>
                </a:cubicBezTo>
                <a:close/>
                <a:moveTo>
                  <a:pt x="248585" y="221012"/>
                </a:moveTo>
                <a:cubicBezTo>
                  <a:pt x="263843" y="221012"/>
                  <a:pt x="276212" y="233381"/>
                  <a:pt x="276212" y="248639"/>
                </a:cubicBezTo>
                <a:cubicBezTo>
                  <a:pt x="276212" y="263897"/>
                  <a:pt x="263843" y="276266"/>
                  <a:pt x="248585" y="276266"/>
                </a:cubicBezTo>
                <a:cubicBezTo>
                  <a:pt x="233327" y="276266"/>
                  <a:pt x="220958" y="263897"/>
                  <a:pt x="220958" y="248639"/>
                </a:cubicBezTo>
                <a:cubicBezTo>
                  <a:pt x="220958" y="233381"/>
                  <a:pt x="233327" y="221012"/>
                  <a:pt x="248585" y="221012"/>
                </a:cubicBezTo>
                <a:close/>
                <a:moveTo>
                  <a:pt x="138106" y="221012"/>
                </a:moveTo>
                <a:cubicBezTo>
                  <a:pt x="153364" y="221012"/>
                  <a:pt x="165733" y="233381"/>
                  <a:pt x="165733" y="248639"/>
                </a:cubicBezTo>
                <a:cubicBezTo>
                  <a:pt x="165733" y="263897"/>
                  <a:pt x="153364" y="276266"/>
                  <a:pt x="138106" y="276266"/>
                </a:cubicBezTo>
                <a:cubicBezTo>
                  <a:pt x="122848" y="276266"/>
                  <a:pt x="110479" y="263897"/>
                  <a:pt x="110479" y="248639"/>
                </a:cubicBezTo>
                <a:cubicBezTo>
                  <a:pt x="110479" y="233381"/>
                  <a:pt x="122848" y="221012"/>
                  <a:pt x="138106" y="221012"/>
                </a:cubicBezTo>
                <a:close/>
                <a:moveTo>
                  <a:pt x="27627" y="221012"/>
                </a:moveTo>
                <a:cubicBezTo>
                  <a:pt x="42885" y="221012"/>
                  <a:pt x="55254" y="233381"/>
                  <a:pt x="55254" y="248639"/>
                </a:cubicBezTo>
                <a:cubicBezTo>
                  <a:pt x="55254" y="263897"/>
                  <a:pt x="42885" y="276266"/>
                  <a:pt x="27627" y="276266"/>
                </a:cubicBezTo>
                <a:cubicBezTo>
                  <a:pt x="12369" y="276266"/>
                  <a:pt x="0" y="263897"/>
                  <a:pt x="0" y="248639"/>
                </a:cubicBezTo>
                <a:cubicBezTo>
                  <a:pt x="0" y="233381"/>
                  <a:pt x="12369" y="221012"/>
                  <a:pt x="27627" y="221012"/>
                </a:cubicBezTo>
                <a:close/>
                <a:moveTo>
                  <a:pt x="1132416" y="110506"/>
                </a:moveTo>
                <a:cubicBezTo>
                  <a:pt x="1147674" y="110506"/>
                  <a:pt x="1160043" y="122875"/>
                  <a:pt x="1160043" y="138133"/>
                </a:cubicBezTo>
                <a:cubicBezTo>
                  <a:pt x="1160043" y="153391"/>
                  <a:pt x="1147674" y="165760"/>
                  <a:pt x="1132416" y="165760"/>
                </a:cubicBezTo>
                <a:cubicBezTo>
                  <a:pt x="1117158" y="165760"/>
                  <a:pt x="1104789" y="153391"/>
                  <a:pt x="1104789" y="138133"/>
                </a:cubicBezTo>
                <a:cubicBezTo>
                  <a:pt x="1104789" y="122875"/>
                  <a:pt x="1117158" y="110506"/>
                  <a:pt x="1132416" y="110506"/>
                </a:cubicBezTo>
                <a:close/>
                <a:moveTo>
                  <a:pt x="1021937" y="110506"/>
                </a:moveTo>
                <a:cubicBezTo>
                  <a:pt x="1037195" y="110506"/>
                  <a:pt x="1049564" y="122875"/>
                  <a:pt x="1049564" y="138133"/>
                </a:cubicBezTo>
                <a:cubicBezTo>
                  <a:pt x="1049564" y="153391"/>
                  <a:pt x="1037195" y="165760"/>
                  <a:pt x="1021937" y="165760"/>
                </a:cubicBezTo>
                <a:cubicBezTo>
                  <a:pt x="1006679" y="165760"/>
                  <a:pt x="994310" y="153391"/>
                  <a:pt x="994310" y="138133"/>
                </a:cubicBezTo>
                <a:cubicBezTo>
                  <a:pt x="994310" y="122875"/>
                  <a:pt x="1006679" y="110506"/>
                  <a:pt x="1021937" y="110506"/>
                </a:cubicBezTo>
                <a:close/>
                <a:moveTo>
                  <a:pt x="911458" y="110506"/>
                </a:moveTo>
                <a:cubicBezTo>
                  <a:pt x="926716" y="110506"/>
                  <a:pt x="939085" y="122875"/>
                  <a:pt x="939085" y="138133"/>
                </a:cubicBezTo>
                <a:cubicBezTo>
                  <a:pt x="939085" y="153391"/>
                  <a:pt x="926716" y="165760"/>
                  <a:pt x="911458" y="165760"/>
                </a:cubicBezTo>
                <a:cubicBezTo>
                  <a:pt x="896200" y="165760"/>
                  <a:pt x="883831" y="153391"/>
                  <a:pt x="883831" y="138133"/>
                </a:cubicBezTo>
                <a:cubicBezTo>
                  <a:pt x="883831" y="122875"/>
                  <a:pt x="896200" y="110506"/>
                  <a:pt x="911458" y="110506"/>
                </a:cubicBezTo>
                <a:close/>
                <a:moveTo>
                  <a:pt x="800979" y="110506"/>
                </a:moveTo>
                <a:cubicBezTo>
                  <a:pt x="816237" y="110506"/>
                  <a:pt x="828606" y="122875"/>
                  <a:pt x="828606" y="138133"/>
                </a:cubicBezTo>
                <a:cubicBezTo>
                  <a:pt x="828606" y="153391"/>
                  <a:pt x="816237" y="165760"/>
                  <a:pt x="800979" y="165760"/>
                </a:cubicBezTo>
                <a:cubicBezTo>
                  <a:pt x="785721" y="165760"/>
                  <a:pt x="773352" y="153391"/>
                  <a:pt x="773352" y="138133"/>
                </a:cubicBezTo>
                <a:cubicBezTo>
                  <a:pt x="773352" y="122875"/>
                  <a:pt x="785721" y="110506"/>
                  <a:pt x="800979" y="110506"/>
                </a:cubicBezTo>
                <a:close/>
                <a:moveTo>
                  <a:pt x="690500" y="110506"/>
                </a:moveTo>
                <a:cubicBezTo>
                  <a:pt x="705758" y="110506"/>
                  <a:pt x="718127" y="122875"/>
                  <a:pt x="718127" y="138133"/>
                </a:cubicBezTo>
                <a:cubicBezTo>
                  <a:pt x="718127" y="153391"/>
                  <a:pt x="705758" y="165760"/>
                  <a:pt x="690500" y="165760"/>
                </a:cubicBezTo>
                <a:cubicBezTo>
                  <a:pt x="675242" y="165760"/>
                  <a:pt x="662873" y="153391"/>
                  <a:pt x="662873" y="138133"/>
                </a:cubicBezTo>
                <a:cubicBezTo>
                  <a:pt x="662873" y="122875"/>
                  <a:pt x="675242" y="110506"/>
                  <a:pt x="690500" y="110506"/>
                </a:cubicBezTo>
                <a:close/>
                <a:moveTo>
                  <a:pt x="580021" y="110506"/>
                </a:moveTo>
                <a:cubicBezTo>
                  <a:pt x="595279" y="110506"/>
                  <a:pt x="607648" y="122875"/>
                  <a:pt x="607648" y="138133"/>
                </a:cubicBezTo>
                <a:cubicBezTo>
                  <a:pt x="607648" y="153391"/>
                  <a:pt x="595279" y="165760"/>
                  <a:pt x="580021" y="165760"/>
                </a:cubicBezTo>
                <a:cubicBezTo>
                  <a:pt x="564763" y="165760"/>
                  <a:pt x="552394" y="153391"/>
                  <a:pt x="552394" y="138133"/>
                </a:cubicBezTo>
                <a:cubicBezTo>
                  <a:pt x="552394" y="122875"/>
                  <a:pt x="564763" y="110506"/>
                  <a:pt x="580021" y="110506"/>
                </a:cubicBezTo>
                <a:close/>
                <a:moveTo>
                  <a:pt x="469543" y="110506"/>
                </a:moveTo>
                <a:cubicBezTo>
                  <a:pt x="484801" y="110506"/>
                  <a:pt x="497170" y="122875"/>
                  <a:pt x="497170" y="138133"/>
                </a:cubicBezTo>
                <a:cubicBezTo>
                  <a:pt x="497170" y="153391"/>
                  <a:pt x="484801" y="165760"/>
                  <a:pt x="469543" y="165760"/>
                </a:cubicBezTo>
                <a:cubicBezTo>
                  <a:pt x="454285" y="165760"/>
                  <a:pt x="441916" y="153391"/>
                  <a:pt x="441916" y="138133"/>
                </a:cubicBezTo>
                <a:cubicBezTo>
                  <a:pt x="441916" y="122875"/>
                  <a:pt x="454285" y="110506"/>
                  <a:pt x="469543" y="110506"/>
                </a:cubicBezTo>
                <a:close/>
                <a:moveTo>
                  <a:pt x="359064" y="110506"/>
                </a:moveTo>
                <a:cubicBezTo>
                  <a:pt x="374322" y="110506"/>
                  <a:pt x="386691" y="122875"/>
                  <a:pt x="386691" y="138133"/>
                </a:cubicBezTo>
                <a:cubicBezTo>
                  <a:pt x="386691" y="153391"/>
                  <a:pt x="374322" y="165760"/>
                  <a:pt x="359064" y="165760"/>
                </a:cubicBezTo>
                <a:cubicBezTo>
                  <a:pt x="343806" y="165760"/>
                  <a:pt x="331437" y="153391"/>
                  <a:pt x="331437" y="138133"/>
                </a:cubicBezTo>
                <a:cubicBezTo>
                  <a:pt x="331437" y="122875"/>
                  <a:pt x="343806" y="110506"/>
                  <a:pt x="359064" y="110506"/>
                </a:cubicBezTo>
                <a:close/>
                <a:moveTo>
                  <a:pt x="248585" y="110506"/>
                </a:moveTo>
                <a:cubicBezTo>
                  <a:pt x="263843" y="110506"/>
                  <a:pt x="276212" y="122875"/>
                  <a:pt x="276212" y="138133"/>
                </a:cubicBezTo>
                <a:cubicBezTo>
                  <a:pt x="276212" y="153391"/>
                  <a:pt x="263843" y="165760"/>
                  <a:pt x="248585" y="165760"/>
                </a:cubicBezTo>
                <a:cubicBezTo>
                  <a:pt x="233327" y="165760"/>
                  <a:pt x="220958" y="153391"/>
                  <a:pt x="220958" y="138133"/>
                </a:cubicBezTo>
                <a:cubicBezTo>
                  <a:pt x="220958" y="122875"/>
                  <a:pt x="233327" y="110506"/>
                  <a:pt x="248585" y="110506"/>
                </a:cubicBezTo>
                <a:close/>
                <a:moveTo>
                  <a:pt x="138106" y="110506"/>
                </a:moveTo>
                <a:cubicBezTo>
                  <a:pt x="153364" y="110506"/>
                  <a:pt x="165733" y="122875"/>
                  <a:pt x="165733" y="138133"/>
                </a:cubicBezTo>
                <a:cubicBezTo>
                  <a:pt x="165733" y="153391"/>
                  <a:pt x="153364" y="165760"/>
                  <a:pt x="138106" y="165760"/>
                </a:cubicBezTo>
                <a:cubicBezTo>
                  <a:pt x="122848" y="165760"/>
                  <a:pt x="110479" y="153391"/>
                  <a:pt x="110479" y="138133"/>
                </a:cubicBezTo>
                <a:cubicBezTo>
                  <a:pt x="110479" y="122875"/>
                  <a:pt x="122848" y="110506"/>
                  <a:pt x="138106" y="110506"/>
                </a:cubicBezTo>
                <a:close/>
                <a:moveTo>
                  <a:pt x="27627" y="110506"/>
                </a:moveTo>
                <a:cubicBezTo>
                  <a:pt x="42885" y="110506"/>
                  <a:pt x="55254" y="122875"/>
                  <a:pt x="55254" y="138133"/>
                </a:cubicBezTo>
                <a:cubicBezTo>
                  <a:pt x="55254" y="153391"/>
                  <a:pt x="42885" y="165760"/>
                  <a:pt x="27627" y="165760"/>
                </a:cubicBezTo>
                <a:cubicBezTo>
                  <a:pt x="12369" y="165760"/>
                  <a:pt x="0" y="153391"/>
                  <a:pt x="0" y="138133"/>
                </a:cubicBezTo>
                <a:cubicBezTo>
                  <a:pt x="0" y="122875"/>
                  <a:pt x="12369" y="110506"/>
                  <a:pt x="27627" y="110506"/>
                </a:cubicBezTo>
                <a:close/>
                <a:moveTo>
                  <a:pt x="1132416" y="0"/>
                </a:moveTo>
                <a:cubicBezTo>
                  <a:pt x="1147674" y="0"/>
                  <a:pt x="1160043" y="12369"/>
                  <a:pt x="1160043" y="27627"/>
                </a:cubicBezTo>
                <a:cubicBezTo>
                  <a:pt x="1160043" y="42885"/>
                  <a:pt x="1147674" y="55254"/>
                  <a:pt x="1132416" y="55254"/>
                </a:cubicBezTo>
                <a:cubicBezTo>
                  <a:pt x="1117158" y="55254"/>
                  <a:pt x="1104789" y="42885"/>
                  <a:pt x="1104789" y="27627"/>
                </a:cubicBezTo>
                <a:cubicBezTo>
                  <a:pt x="1104789" y="12369"/>
                  <a:pt x="1117158" y="0"/>
                  <a:pt x="1132416" y="0"/>
                </a:cubicBezTo>
                <a:close/>
                <a:moveTo>
                  <a:pt x="1021937" y="0"/>
                </a:moveTo>
                <a:cubicBezTo>
                  <a:pt x="1037195" y="0"/>
                  <a:pt x="1049564" y="12369"/>
                  <a:pt x="1049564" y="27627"/>
                </a:cubicBezTo>
                <a:cubicBezTo>
                  <a:pt x="1049564" y="42885"/>
                  <a:pt x="1037195" y="55254"/>
                  <a:pt x="1021937" y="55254"/>
                </a:cubicBezTo>
                <a:cubicBezTo>
                  <a:pt x="1006679" y="55254"/>
                  <a:pt x="994310" y="42885"/>
                  <a:pt x="994310" y="27627"/>
                </a:cubicBezTo>
                <a:cubicBezTo>
                  <a:pt x="994310" y="12369"/>
                  <a:pt x="1006679" y="0"/>
                  <a:pt x="1021937" y="0"/>
                </a:cubicBezTo>
                <a:close/>
                <a:moveTo>
                  <a:pt x="911458" y="0"/>
                </a:moveTo>
                <a:cubicBezTo>
                  <a:pt x="926716" y="0"/>
                  <a:pt x="939085" y="12369"/>
                  <a:pt x="939085" y="27627"/>
                </a:cubicBezTo>
                <a:cubicBezTo>
                  <a:pt x="939085" y="42885"/>
                  <a:pt x="926716" y="55254"/>
                  <a:pt x="911458" y="55254"/>
                </a:cubicBezTo>
                <a:cubicBezTo>
                  <a:pt x="896200" y="55254"/>
                  <a:pt x="883831" y="42885"/>
                  <a:pt x="883831" y="27627"/>
                </a:cubicBezTo>
                <a:cubicBezTo>
                  <a:pt x="883831" y="12369"/>
                  <a:pt x="896200" y="0"/>
                  <a:pt x="911458" y="0"/>
                </a:cubicBezTo>
                <a:close/>
                <a:moveTo>
                  <a:pt x="800979" y="0"/>
                </a:moveTo>
                <a:cubicBezTo>
                  <a:pt x="816237" y="0"/>
                  <a:pt x="828606" y="12369"/>
                  <a:pt x="828606" y="27627"/>
                </a:cubicBezTo>
                <a:cubicBezTo>
                  <a:pt x="828606" y="42885"/>
                  <a:pt x="816237" y="55254"/>
                  <a:pt x="800979" y="55254"/>
                </a:cubicBezTo>
                <a:cubicBezTo>
                  <a:pt x="785721" y="55254"/>
                  <a:pt x="773352" y="42885"/>
                  <a:pt x="773352" y="27627"/>
                </a:cubicBezTo>
                <a:cubicBezTo>
                  <a:pt x="773352" y="12369"/>
                  <a:pt x="785721" y="0"/>
                  <a:pt x="800979" y="0"/>
                </a:cubicBezTo>
                <a:close/>
                <a:moveTo>
                  <a:pt x="690500" y="0"/>
                </a:moveTo>
                <a:cubicBezTo>
                  <a:pt x="705758" y="0"/>
                  <a:pt x="718127" y="12369"/>
                  <a:pt x="718127" y="27627"/>
                </a:cubicBezTo>
                <a:cubicBezTo>
                  <a:pt x="718127" y="42885"/>
                  <a:pt x="705758" y="55254"/>
                  <a:pt x="690500" y="55254"/>
                </a:cubicBezTo>
                <a:cubicBezTo>
                  <a:pt x="675242" y="55254"/>
                  <a:pt x="662873" y="42885"/>
                  <a:pt x="662873" y="27627"/>
                </a:cubicBezTo>
                <a:cubicBezTo>
                  <a:pt x="662873" y="12369"/>
                  <a:pt x="675242" y="0"/>
                  <a:pt x="690500" y="0"/>
                </a:cubicBezTo>
                <a:close/>
                <a:moveTo>
                  <a:pt x="580021" y="0"/>
                </a:moveTo>
                <a:cubicBezTo>
                  <a:pt x="595279" y="0"/>
                  <a:pt x="607648" y="12369"/>
                  <a:pt x="607648" y="27627"/>
                </a:cubicBezTo>
                <a:cubicBezTo>
                  <a:pt x="607648" y="42885"/>
                  <a:pt x="595279" y="55254"/>
                  <a:pt x="580021" y="55254"/>
                </a:cubicBezTo>
                <a:cubicBezTo>
                  <a:pt x="564763" y="55254"/>
                  <a:pt x="552394" y="42885"/>
                  <a:pt x="552394" y="27627"/>
                </a:cubicBezTo>
                <a:cubicBezTo>
                  <a:pt x="552394" y="12369"/>
                  <a:pt x="564763" y="0"/>
                  <a:pt x="580021" y="0"/>
                </a:cubicBezTo>
                <a:close/>
                <a:moveTo>
                  <a:pt x="469543" y="0"/>
                </a:moveTo>
                <a:cubicBezTo>
                  <a:pt x="484801" y="0"/>
                  <a:pt x="497170" y="12369"/>
                  <a:pt x="497170" y="27627"/>
                </a:cubicBezTo>
                <a:cubicBezTo>
                  <a:pt x="497170" y="42885"/>
                  <a:pt x="484801" y="55254"/>
                  <a:pt x="469543" y="55254"/>
                </a:cubicBezTo>
                <a:cubicBezTo>
                  <a:pt x="454285" y="55254"/>
                  <a:pt x="441916" y="42885"/>
                  <a:pt x="441916" y="27627"/>
                </a:cubicBezTo>
                <a:cubicBezTo>
                  <a:pt x="441916" y="12369"/>
                  <a:pt x="454285" y="0"/>
                  <a:pt x="469543" y="0"/>
                </a:cubicBezTo>
                <a:close/>
                <a:moveTo>
                  <a:pt x="359064" y="0"/>
                </a:moveTo>
                <a:cubicBezTo>
                  <a:pt x="374322" y="0"/>
                  <a:pt x="386691" y="12369"/>
                  <a:pt x="386691" y="27627"/>
                </a:cubicBezTo>
                <a:cubicBezTo>
                  <a:pt x="386691" y="42885"/>
                  <a:pt x="374322" y="55254"/>
                  <a:pt x="359064" y="55254"/>
                </a:cubicBezTo>
                <a:cubicBezTo>
                  <a:pt x="343806" y="55254"/>
                  <a:pt x="331437" y="42885"/>
                  <a:pt x="331437" y="27627"/>
                </a:cubicBezTo>
                <a:cubicBezTo>
                  <a:pt x="331437" y="12369"/>
                  <a:pt x="343806" y="0"/>
                  <a:pt x="359064" y="0"/>
                </a:cubicBezTo>
                <a:close/>
                <a:moveTo>
                  <a:pt x="248585" y="0"/>
                </a:moveTo>
                <a:cubicBezTo>
                  <a:pt x="263843" y="0"/>
                  <a:pt x="276212" y="12369"/>
                  <a:pt x="276212" y="27627"/>
                </a:cubicBezTo>
                <a:cubicBezTo>
                  <a:pt x="276212" y="42885"/>
                  <a:pt x="263843" y="55254"/>
                  <a:pt x="248585" y="55254"/>
                </a:cubicBezTo>
                <a:cubicBezTo>
                  <a:pt x="233327" y="55254"/>
                  <a:pt x="220958" y="42885"/>
                  <a:pt x="220958" y="27627"/>
                </a:cubicBezTo>
                <a:cubicBezTo>
                  <a:pt x="220958" y="12369"/>
                  <a:pt x="233327" y="0"/>
                  <a:pt x="248585" y="0"/>
                </a:cubicBezTo>
                <a:close/>
                <a:moveTo>
                  <a:pt x="138106" y="0"/>
                </a:moveTo>
                <a:cubicBezTo>
                  <a:pt x="153364" y="0"/>
                  <a:pt x="165733" y="12369"/>
                  <a:pt x="165733" y="27627"/>
                </a:cubicBezTo>
                <a:cubicBezTo>
                  <a:pt x="165733" y="42885"/>
                  <a:pt x="153364" y="55254"/>
                  <a:pt x="138106" y="55254"/>
                </a:cubicBezTo>
                <a:cubicBezTo>
                  <a:pt x="122848" y="55254"/>
                  <a:pt x="110479" y="42885"/>
                  <a:pt x="110479" y="27627"/>
                </a:cubicBezTo>
                <a:cubicBezTo>
                  <a:pt x="110479" y="12369"/>
                  <a:pt x="122848" y="0"/>
                  <a:pt x="138106" y="0"/>
                </a:cubicBezTo>
                <a:close/>
                <a:moveTo>
                  <a:pt x="27627" y="0"/>
                </a:moveTo>
                <a:cubicBezTo>
                  <a:pt x="42885" y="0"/>
                  <a:pt x="55254" y="12369"/>
                  <a:pt x="55254" y="27627"/>
                </a:cubicBezTo>
                <a:cubicBezTo>
                  <a:pt x="55254" y="42885"/>
                  <a:pt x="42885" y="55254"/>
                  <a:pt x="27627" y="55254"/>
                </a:cubicBezTo>
                <a:cubicBezTo>
                  <a:pt x="12369" y="55254"/>
                  <a:pt x="0" y="42885"/>
                  <a:pt x="0" y="27627"/>
                </a:cubicBezTo>
                <a:cubicBezTo>
                  <a:pt x="0" y="12369"/>
                  <a:pt x="12369" y="0"/>
                  <a:pt x="2762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5496506" y="6341926"/>
            <a:ext cx="1115172" cy="516075"/>
          </a:xfrm>
          <a:custGeom>
            <a:avLst/>
            <a:gdLst>
              <a:gd name="connsiteX0" fmla="*/ 557586 w 1115172"/>
              <a:gd name="connsiteY0" fmla="*/ 0 h 516075"/>
              <a:gd name="connsiteX1" fmla="*/ 1108404 w 1115172"/>
              <a:gd name="connsiteY1" fmla="*/ 448929 h 516075"/>
              <a:gd name="connsiteX2" fmla="*/ 1115172 w 1115172"/>
              <a:gd name="connsiteY2" fmla="*/ 516075 h 516075"/>
              <a:gd name="connsiteX3" fmla="*/ 829386 w 1115172"/>
              <a:gd name="connsiteY3" fmla="*/ 516075 h 516075"/>
              <a:gd name="connsiteX4" fmla="*/ 816614 w 1115172"/>
              <a:gd name="connsiteY4" fmla="*/ 452816 h 516075"/>
              <a:gd name="connsiteX5" fmla="*/ 557586 w 1115172"/>
              <a:gd name="connsiteY5" fmla="*/ 281120 h 516075"/>
              <a:gd name="connsiteX6" fmla="*/ 298558 w 1115172"/>
              <a:gd name="connsiteY6" fmla="*/ 452816 h 516075"/>
              <a:gd name="connsiteX7" fmla="*/ 285787 w 1115172"/>
              <a:gd name="connsiteY7" fmla="*/ 516075 h 516075"/>
              <a:gd name="connsiteX8" fmla="*/ 0 w 1115172"/>
              <a:gd name="connsiteY8" fmla="*/ 516075 h 516075"/>
              <a:gd name="connsiteX9" fmla="*/ 6769 w 1115172"/>
              <a:gd name="connsiteY9" fmla="*/ 448929 h 516075"/>
              <a:gd name="connsiteX10" fmla="*/ 557586 w 1115172"/>
              <a:gd name="connsiteY10" fmla="*/ 0 h 516075"/>
            </a:gdLst>
            <a:rect l="l" t="t" r="r" b="b"/>
            <a:pathLst>
              <a:path w="1115172" h="516075">
                <a:moveTo>
                  <a:pt x="557586" y="0"/>
                </a:moveTo>
                <a:cubicBezTo>
                  <a:pt x="829289" y="0"/>
                  <a:pt x="1055977" y="192726"/>
                  <a:pt x="1108404" y="448929"/>
                </a:cubicBezTo>
                <a:lnTo>
                  <a:pt x="1115172" y="516075"/>
                </a:lnTo>
                <a:lnTo>
                  <a:pt x="829386" y="516075"/>
                </a:lnTo>
                <a:lnTo>
                  <a:pt x="816614" y="452816"/>
                </a:lnTo>
                <a:cubicBezTo>
                  <a:pt x="773938" y="351918"/>
                  <a:pt x="674030" y="281120"/>
                  <a:pt x="557586" y="281120"/>
                </a:cubicBezTo>
                <a:cubicBezTo>
                  <a:pt x="441143" y="281120"/>
                  <a:pt x="341235" y="351918"/>
                  <a:pt x="298558" y="452816"/>
                </a:cubicBezTo>
                <a:lnTo>
                  <a:pt x="285787" y="516075"/>
                </a:lnTo>
                <a:lnTo>
                  <a:pt x="0" y="516075"/>
                </a:lnTo>
                <a:lnTo>
                  <a:pt x="6769" y="448929"/>
                </a:lnTo>
                <a:cubicBezTo>
                  <a:pt x="59196" y="192726"/>
                  <a:pt x="285884" y="0"/>
                  <a:pt x="55758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-88900" y="-101600"/>
            <a:ext cx="12344400" cy="7061200"/>
          </a:xfrm>
          <a:prstGeom prst="rect"/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724645"/>
            <a:ext cx="4145973" cy="831273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88349" y="820426"/>
            <a:ext cx="3890074" cy="63971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5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CONTENTS</a:t>
            </a:r>
            <a:endParaRPr kumimoji="1" lang="zh-CN" altLang="en-US"/>
          </a:p>
        </p:txBody>
      </p:sp>
      <p:cxnSp>
        <p:nvCxnSpPr>
          <p:cNvPr id="5" name="标题 1"/>
          <p:cNvCxnSpPr/>
          <p:nvPr/>
        </p:nvCxnSpPr>
        <p:spPr>
          <a:xfrm rot="0" flipH="1" flipV="0">
            <a:off x="660400" y="1693491"/>
            <a:ext cx="108585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/>
          </a:ln>
        </p:spPr>
      </p:cxnSp>
      <p:sp>
        <p:nvSpPr>
          <p:cNvPr id="6" name="标题 1"/>
          <p:cNvSpPr txBox="1"/>
          <p:nvPr/>
        </p:nvSpPr>
        <p:spPr>
          <a:xfrm rot="0" flipH="0" flipV="0">
            <a:off x="6838900" y="2561119"/>
            <a:ext cx="468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基本的な使い方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432725" y="2524314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549E3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60400" y="2524314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549E3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1.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55347" y="2561119"/>
            <a:ext cx="468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アカウントの作成とログイン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838900" y="3620719"/>
            <a:ext cx="468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活用のポイント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055347" y="3620719"/>
            <a:ext cx="468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追加機能とヒント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570565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549E3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3.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432725" y="3570565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549E3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4.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055347" y="4680320"/>
            <a:ext cx="4680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まとめ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60400" y="4630166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549E3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5.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6730927" y="1304203"/>
            <a:ext cx="4767189" cy="4768285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9504285" y="636212"/>
            <a:ext cx="1965185" cy="244034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0800000" flipH="1" flipV="0">
            <a:off x="9332685" y="432557"/>
            <a:ext cx="343202" cy="522556"/>
          </a:xfrm>
          <a:prstGeom prst="corner">
            <a:avLst>
              <a:gd name="adj1" fmla="val 23469"/>
              <a:gd name="adj2" fmla="val 2347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 flipH="0" flipV="1">
            <a:off x="11321053" y="508731"/>
            <a:ext cx="343202" cy="522556"/>
          </a:xfrm>
          <a:prstGeom prst="corner">
            <a:avLst>
              <a:gd name="adj1" fmla="val 23469"/>
              <a:gd name="adj2" fmla="val 2347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3835411" flipH="0" flipV="0">
            <a:off x="10751734" y="5571202"/>
            <a:ext cx="1332000" cy="900000"/>
          </a:xfrm>
          <a:custGeom>
            <a:avLst/>
            <a:gdLst>
              <a:gd name="connsiteX0" fmla="*/ 396000 w 1566967"/>
              <a:gd name="connsiteY0" fmla="*/ 480043 h 1080000"/>
              <a:gd name="connsiteX1" fmla="*/ 198000 w 1566967"/>
              <a:gd name="connsiteY1" fmla="*/ 678043 h 1080000"/>
              <a:gd name="connsiteX2" fmla="*/ 396000 w 1566967"/>
              <a:gd name="connsiteY2" fmla="*/ 876043 h 1080000"/>
              <a:gd name="connsiteX3" fmla="*/ 536007 w 1566967"/>
              <a:gd name="connsiteY3" fmla="*/ 818050 h 1080000"/>
              <a:gd name="connsiteX4" fmla="*/ 552753 w 1566967"/>
              <a:gd name="connsiteY4" fmla="*/ 793212 h 1080000"/>
              <a:gd name="connsiteX5" fmla="*/ 529403 w 1566967"/>
              <a:gd name="connsiteY5" fmla="*/ 750193 h 1080000"/>
              <a:gd name="connsiteX6" fmla="*/ 486967 w 1566967"/>
              <a:gd name="connsiteY6" fmla="*/ 540000 h 1080000"/>
              <a:gd name="connsiteX7" fmla="*/ 490273 w 1566967"/>
              <a:gd name="connsiteY7" fmla="*/ 507202 h 1080000"/>
              <a:gd name="connsiteX8" fmla="*/ 473070 w 1566967"/>
              <a:gd name="connsiteY8" fmla="*/ 495603 h 1080000"/>
              <a:gd name="connsiteX9" fmla="*/ 396000 w 1566967"/>
              <a:gd name="connsiteY9" fmla="*/ 480043 h 1080000"/>
              <a:gd name="connsiteX10" fmla="*/ 1026967 w 1566967"/>
              <a:gd name="connsiteY10" fmla="*/ 270000 h 1080000"/>
              <a:gd name="connsiteX11" fmla="*/ 762452 w 1566967"/>
              <a:gd name="connsiteY11" fmla="*/ 485586 h 1080000"/>
              <a:gd name="connsiteX12" fmla="*/ 758949 w 1566967"/>
              <a:gd name="connsiteY12" fmla="*/ 520343 h 1080000"/>
              <a:gd name="connsiteX13" fmla="*/ 760880 w 1566967"/>
              <a:gd name="connsiteY13" fmla="*/ 523902 h 1080000"/>
              <a:gd name="connsiteX14" fmla="*/ 783955 w 1566967"/>
              <a:gd name="connsiteY14" fmla="*/ 598235 h 1080000"/>
              <a:gd name="connsiteX15" fmla="*/ 790524 w 1566967"/>
              <a:gd name="connsiteY15" fmla="*/ 663397 h 1080000"/>
              <a:gd name="connsiteX16" fmla="*/ 836048 w 1566967"/>
              <a:gd name="connsiteY16" fmla="*/ 730919 h 1080000"/>
              <a:gd name="connsiteX17" fmla="*/ 1026967 w 1566967"/>
              <a:gd name="connsiteY17" fmla="*/ 810000 h 1080000"/>
              <a:gd name="connsiteX18" fmla="*/ 1296967 w 1566967"/>
              <a:gd name="connsiteY18" fmla="*/ 540000 h 1080000"/>
              <a:gd name="connsiteX19" fmla="*/ 1026967 w 1566967"/>
              <a:gd name="connsiteY19" fmla="*/ 270000 h 1080000"/>
              <a:gd name="connsiteX20" fmla="*/ 1026967 w 1566967"/>
              <a:gd name="connsiteY20" fmla="*/ 0 h 1080000"/>
              <a:gd name="connsiteX21" fmla="*/ 1566967 w 1566967"/>
              <a:gd name="connsiteY21" fmla="*/ 540000 h 1080000"/>
              <a:gd name="connsiteX22" fmla="*/ 1026967 w 1566967"/>
              <a:gd name="connsiteY22" fmla="*/ 1080000 h 1080000"/>
              <a:gd name="connsiteX23" fmla="*/ 725048 w 1566967"/>
              <a:gd name="connsiteY23" fmla="*/ 987777 h 1080000"/>
              <a:gd name="connsiteX24" fmla="*/ 681285 w 1566967"/>
              <a:gd name="connsiteY24" fmla="*/ 951669 h 1080000"/>
              <a:gd name="connsiteX25" fmla="*/ 676014 w 1566967"/>
              <a:gd name="connsiteY25" fmla="*/ 958058 h 1080000"/>
              <a:gd name="connsiteX26" fmla="*/ 396000 w 1566967"/>
              <a:gd name="connsiteY26" fmla="*/ 1074043 h 1080000"/>
              <a:gd name="connsiteX27" fmla="*/ 0 w 1566967"/>
              <a:gd name="connsiteY27" fmla="*/ 678043 h 1080000"/>
              <a:gd name="connsiteX28" fmla="*/ 396000 w 1566967"/>
              <a:gd name="connsiteY28" fmla="*/ 282043 h 1080000"/>
              <a:gd name="connsiteX29" fmla="*/ 475808 w 1566967"/>
              <a:gd name="connsiteY29" fmla="*/ 290089 h 1080000"/>
              <a:gd name="connsiteX30" fmla="*/ 540125 w 1566967"/>
              <a:gd name="connsiteY30" fmla="*/ 310054 h 1080000"/>
              <a:gd name="connsiteX31" fmla="*/ 579190 w 1566967"/>
              <a:gd name="connsiteY31" fmla="*/ 238081 h 1080000"/>
              <a:gd name="connsiteX32" fmla="*/ 1026967 w 1566967"/>
              <a:gd name="connsiteY32" fmla="*/ 0 h 1080000"/>
            </a:gdLst>
            <a:rect l="l" t="t" r="r" b="b"/>
            <a:pathLst>
              <a:path w="1566967" h="1080000">
                <a:moveTo>
                  <a:pt x="396000" y="480043"/>
                </a:moveTo>
                <a:cubicBezTo>
                  <a:pt x="286648" y="480043"/>
                  <a:pt x="198000" y="568691"/>
                  <a:pt x="198000" y="678043"/>
                </a:cubicBezTo>
                <a:cubicBezTo>
                  <a:pt x="198000" y="787395"/>
                  <a:pt x="286648" y="876043"/>
                  <a:pt x="396000" y="876043"/>
                </a:cubicBezTo>
                <a:cubicBezTo>
                  <a:pt x="450676" y="876043"/>
                  <a:pt x="500176" y="853881"/>
                  <a:pt x="536007" y="818050"/>
                </a:cubicBezTo>
                <a:lnTo>
                  <a:pt x="552753" y="793212"/>
                </a:lnTo>
                <a:lnTo>
                  <a:pt x="529403" y="750193"/>
                </a:lnTo>
                <a:cubicBezTo>
                  <a:pt x="502077" y="685588"/>
                  <a:pt x="486967" y="614559"/>
                  <a:pt x="486967" y="540000"/>
                </a:cubicBezTo>
                <a:lnTo>
                  <a:pt x="490273" y="507202"/>
                </a:lnTo>
                <a:lnTo>
                  <a:pt x="473070" y="495603"/>
                </a:lnTo>
                <a:cubicBezTo>
                  <a:pt x="449382" y="485584"/>
                  <a:pt x="423338" y="480043"/>
                  <a:pt x="396000" y="480043"/>
                </a:cubicBezTo>
                <a:close/>
                <a:moveTo>
                  <a:pt x="1026967" y="270000"/>
                </a:moveTo>
                <a:cubicBezTo>
                  <a:pt x="896490" y="270000"/>
                  <a:pt x="787629" y="362551"/>
                  <a:pt x="762452" y="485586"/>
                </a:cubicBezTo>
                <a:lnTo>
                  <a:pt x="758949" y="520343"/>
                </a:lnTo>
                <a:lnTo>
                  <a:pt x="760880" y="523902"/>
                </a:lnTo>
                <a:cubicBezTo>
                  <a:pt x="770900" y="547590"/>
                  <a:pt x="778680" y="572457"/>
                  <a:pt x="783955" y="598235"/>
                </a:cubicBezTo>
                <a:lnTo>
                  <a:pt x="790524" y="663397"/>
                </a:lnTo>
                <a:lnTo>
                  <a:pt x="836048" y="730919"/>
                </a:lnTo>
                <a:cubicBezTo>
                  <a:pt x="884909" y="779780"/>
                  <a:pt x="952409" y="810000"/>
                  <a:pt x="1026967" y="810000"/>
                </a:cubicBezTo>
                <a:cubicBezTo>
                  <a:pt x="1176084" y="810000"/>
                  <a:pt x="1296967" y="689117"/>
                  <a:pt x="1296967" y="540000"/>
                </a:cubicBezTo>
                <a:cubicBezTo>
                  <a:pt x="1296967" y="390883"/>
                  <a:pt x="1176084" y="270000"/>
                  <a:pt x="1026967" y="270000"/>
                </a:cubicBezTo>
                <a:close/>
                <a:moveTo>
                  <a:pt x="1026967" y="0"/>
                </a:moveTo>
                <a:cubicBezTo>
                  <a:pt x="1325201" y="0"/>
                  <a:pt x="1566967" y="241766"/>
                  <a:pt x="1566967" y="540000"/>
                </a:cubicBezTo>
                <a:cubicBezTo>
                  <a:pt x="1566967" y="838234"/>
                  <a:pt x="1325201" y="1080000"/>
                  <a:pt x="1026967" y="1080000"/>
                </a:cubicBezTo>
                <a:cubicBezTo>
                  <a:pt x="915129" y="1080000"/>
                  <a:pt x="811232" y="1046002"/>
                  <a:pt x="725048" y="987777"/>
                </a:cubicBezTo>
                <a:lnTo>
                  <a:pt x="681285" y="951669"/>
                </a:lnTo>
                <a:lnTo>
                  <a:pt x="676014" y="958058"/>
                </a:lnTo>
                <a:cubicBezTo>
                  <a:pt x="604353" y="1029720"/>
                  <a:pt x="505353" y="1074043"/>
                  <a:pt x="396000" y="1074043"/>
                </a:cubicBezTo>
                <a:cubicBezTo>
                  <a:pt x="177295" y="1074043"/>
                  <a:pt x="0" y="896748"/>
                  <a:pt x="0" y="678043"/>
                </a:cubicBezTo>
                <a:cubicBezTo>
                  <a:pt x="0" y="459338"/>
                  <a:pt x="177295" y="282043"/>
                  <a:pt x="396000" y="282043"/>
                </a:cubicBezTo>
                <a:cubicBezTo>
                  <a:pt x="423338" y="282043"/>
                  <a:pt x="450029" y="284814"/>
                  <a:pt x="475808" y="290089"/>
                </a:cubicBezTo>
                <a:lnTo>
                  <a:pt x="540125" y="310054"/>
                </a:lnTo>
                <a:lnTo>
                  <a:pt x="579190" y="238081"/>
                </a:lnTo>
                <a:cubicBezTo>
                  <a:pt x="676232" y="94440"/>
                  <a:pt x="840571" y="0"/>
                  <a:pt x="102696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0" y="5329237"/>
            <a:ext cx="1023937" cy="1528763"/>
          </a:xfrm>
          <a:custGeom>
            <a:avLst/>
            <a:gdLst>
              <a:gd name="connsiteX0" fmla="*/ 0 w 1023937"/>
              <a:gd name="connsiteY0" fmla="*/ 0 h 1528763"/>
              <a:gd name="connsiteX1" fmla="*/ 1023937 w 1023937"/>
              <a:gd name="connsiteY1" fmla="*/ 1050132 h 1528763"/>
              <a:gd name="connsiteX2" fmla="*/ 943471 w 1023937"/>
              <a:gd name="connsiteY2" fmla="*/ 1458891 h 1528763"/>
              <a:gd name="connsiteX3" fmla="*/ 910651 w 1023937"/>
              <a:gd name="connsiteY3" fmla="*/ 1528763 h 1528763"/>
              <a:gd name="connsiteX4" fmla="*/ 230262 w 1023937"/>
              <a:gd name="connsiteY4" fmla="*/ 1528763 h 1528763"/>
              <a:gd name="connsiteX5" fmla="*/ 265473 w 1023937"/>
              <a:gd name="connsiteY5" fmla="*/ 1510384 h 1528763"/>
              <a:gd name="connsiteX6" fmla="*/ 511967 w 1023937"/>
              <a:gd name="connsiteY6" fmla="*/ 1050132 h 1528763"/>
              <a:gd name="connsiteX7" fmla="*/ 103178 w 1023937"/>
              <a:gd name="connsiteY7" fmla="*/ 522903 h 1528763"/>
              <a:gd name="connsiteX8" fmla="*/ 0 w 1023937"/>
              <a:gd name="connsiteY8" fmla="*/ 511969 h 1528763"/>
            </a:gdLst>
            <a:rect l="l" t="t" r="r" b="b"/>
            <a:pathLst>
              <a:path w="1023937" h="1528763">
                <a:moveTo>
                  <a:pt x="0" y="0"/>
                </a:moveTo>
                <a:cubicBezTo>
                  <a:pt x="565505" y="0"/>
                  <a:pt x="1023937" y="470160"/>
                  <a:pt x="1023937" y="1050132"/>
                </a:cubicBezTo>
                <a:cubicBezTo>
                  <a:pt x="1023937" y="1195125"/>
                  <a:pt x="995285" y="1333255"/>
                  <a:pt x="943471" y="1458891"/>
                </a:cubicBezTo>
                <a:lnTo>
                  <a:pt x="910651" y="1528763"/>
                </a:lnTo>
                <a:lnTo>
                  <a:pt x="230262" y="1528763"/>
                </a:lnTo>
                <a:lnTo>
                  <a:pt x="265473" y="1510384"/>
                </a:lnTo>
                <a:cubicBezTo>
                  <a:pt x="413252" y="1415997"/>
                  <a:pt x="511967" y="1245183"/>
                  <a:pt x="511967" y="1050132"/>
                </a:cubicBezTo>
                <a:cubicBezTo>
                  <a:pt x="511967" y="790066"/>
                  <a:pt x="336474" y="573085"/>
                  <a:pt x="103178" y="522903"/>
                </a:cubicBezTo>
                <a:lnTo>
                  <a:pt x="0" y="51196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" y="1"/>
            <a:ext cx="628647" cy="658215"/>
          </a:xfrm>
          <a:custGeom>
            <a:avLst/>
            <a:gdLst>
              <a:gd name="connsiteX0" fmla="*/ 329403 w 628647"/>
              <a:gd name="connsiteY0" fmla="*/ 0 h 658215"/>
              <a:gd name="connsiteX1" fmla="*/ 596773 w 628647"/>
              <a:gd name="connsiteY1" fmla="*/ 0 h 658215"/>
              <a:gd name="connsiteX2" fmla="*/ 619116 w 628647"/>
              <a:gd name="connsiteY2" fmla="*/ 74538 h 658215"/>
              <a:gd name="connsiteX3" fmla="*/ 628647 w 628647"/>
              <a:gd name="connsiteY3" fmla="*/ 172439 h 658215"/>
              <a:gd name="connsiteX4" fmla="*/ 159541 w 628647"/>
              <a:gd name="connsiteY4" fmla="*/ 658215 h 658215"/>
              <a:gd name="connsiteX5" fmla="*/ 65000 w 628647"/>
              <a:gd name="connsiteY5" fmla="*/ 648346 h 658215"/>
              <a:gd name="connsiteX6" fmla="*/ 0 w 628647"/>
              <a:gd name="connsiteY6" fmla="*/ 627452 h 658215"/>
              <a:gd name="connsiteX7" fmla="*/ 0 w 628647"/>
              <a:gd name="connsiteY7" fmla="*/ 354639 h 658215"/>
              <a:gd name="connsiteX8" fmla="*/ 68242 w 628647"/>
              <a:gd name="connsiteY8" fmla="*/ 403920 h 658215"/>
              <a:gd name="connsiteX9" fmla="*/ 159541 w 628647"/>
              <a:gd name="connsiteY9" fmla="*/ 423662 h 658215"/>
              <a:gd name="connsiteX10" fmla="*/ 394094 w 628647"/>
              <a:gd name="connsiteY10" fmla="*/ 172439 h 658215"/>
              <a:gd name="connsiteX11" fmla="*/ 354036 w 628647"/>
              <a:gd name="connsiteY11" fmla="*/ 31978 h 658215"/>
            </a:gdLst>
            <a:rect l="l" t="t" r="r" b="b"/>
            <a:pathLst>
              <a:path w="628647" h="658215">
                <a:moveTo>
                  <a:pt x="329403" y="0"/>
                </a:moveTo>
                <a:lnTo>
                  <a:pt x="596773" y="0"/>
                </a:lnTo>
                <a:lnTo>
                  <a:pt x="619116" y="74538"/>
                </a:lnTo>
                <a:cubicBezTo>
                  <a:pt x="625365" y="106161"/>
                  <a:pt x="628647" y="138903"/>
                  <a:pt x="628647" y="172439"/>
                </a:cubicBezTo>
                <a:cubicBezTo>
                  <a:pt x="628647" y="440726"/>
                  <a:pt x="418621" y="658215"/>
                  <a:pt x="159541" y="658215"/>
                </a:cubicBezTo>
                <a:cubicBezTo>
                  <a:pt x="127156" y="658215"/>
                  <a:pt x="95537" y="654817"/>
                  <a:pt x="65000" y="648346"/>
                </a:cubicBezTo>
                <a:lnTo>
                  <a:pt x="0" y="627452"/>
                </a:lnTo>
                <a:lnTo>
                  <a:pt x="0" y="354639"/>
                </a:lnTo>
                <a:lnTo>
                  <a:pt x="68242" y="403920"/>
                </a:lnTo>
                <a:cubicBezTo>
                  <a:pt x="96304" y="416632"/>
                  <a:pt x="127156" y="423662"/>
                  <a:pt x="159541" y="423662"/>
                </a:cubicBezTo>
                <a:cubicBezTo>
                  <a:pt x="289081" y="423662"/>
                  <a:pt x="394094" y="311186"/>
                  <a:pt x="394094" y="172439"/>
                </a:cubicBezTo>
                <a:cubicBezTo>
                  <a:pt x="394094" y="120409"/>
                  <a:pt x="379327" y="72073"/>
                  <a:pt x="354036" y="3197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23937" y="2977389"/>
            <a:ext cx="5073521" cy="2429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アカウントの作成とログイン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023937" y="92846"/>
            <a:ext cx="2653359" cy="2884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/>
            <a:r>
              <a:rPr kumimoji="1" lang="en-US" altLang="zh-CN" sz="11500">
                <a:ln w="12700">
                  <a:noFill/>
                </a:ln>
                <a:solidFill>
                  <a:srgbClr val="549E39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44947" y="1736033"/>
            <a:ext cx="4222125" cy="422212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117268" y="1451429"/>
            <a:ext cx="1617587" cy="847507"/>
          </a:xfrm>
          <a:custGeom>
            <a:avLst/>
            <a:gdLst>
              <a:gd name="connsiteX0" fmla="*/ 1579064 w 1617587"/>
              <a:gd name="connsiteY0" fmla="*/ 770461 h 847507"/>
              <a:gd name="connsiteX1" fmla="*/ 1617587 w 1617587"/>
              <a:gd name="connsiteY1" fmla="*/ 808984 h 847507"/>
              <a:gd name="connsiteX2" fmla="*/ 1579064 w 1617587"/>
              <a:gd name="connsiteY2" fmla="*/ 847507 h 847507"/>
              <a:gd name="connsiteX3" fmla="*/ 1540541 w 1617587"/>
              <a:gd name="connsiteY3" fmla="*/ 808984 h 847507"/>
              <a:gd name="connsiteX4" fmla="*/ 1579064 w 1617587"/>
              <a:gd name="connsiteY4" fmla="*/ 770461 h 847507"/>
              <a:gd name="connsiteX5" fmla="*/ 1425010 w 1617587"/>
              <a:gd name="connsiteY5" fmla="*/ 770461 h 847507"/>
              <a:gd name="connsiteX6" fmla="*/ 1463533 w 1617587"/>
              <a:gd name="connsiteY6" fmla="*/ 808984 h 847507"/>
              <a:gd name="connsiteX7" fmla="*/ 1425010 w 1617587"/>
              <a:gd name="connsiteY7" fmla="*/ 847507 h 847507"/>
              <a:gd name="connsiteX8" fmla="*/ 1386487 w 1617587"/>
              <a:gd name="connsiteY8" fmla="*/ 808984 h 847507"/>
              <a:gd name="connsiteX9" fmla="*/ 1425010 w 1617587"/>
              <a:gd name="connsiteY9" fmla="*/ 770461 h 847507"/>
              <a:gd name="connsiteX10" fmla="*/ 1270956 w 1617587"/>
              <a:gd name="connsiteY10" fmla="*/ 770461 h 847507"/>
              <a:gd name="connsiteX11" fmla="*/ 1309479 w 1617587"/>
              <a:gd name="connsiteY11" fmla="*/ 808984 h 847507"/>
              <a:gd name="connsiteX12" fmla="*/ 1270956 w 1617587"/>
              <a:gd name="connsiteY12" fmla="*/ 847507 h 847507"/>
              <a:gd name="connsiteX13" fmla="*/ 1232433 w 1617587"/>
              <a:gd name="connsiteY13" fmla="*/ 808984 h 847507"/>
              <a:gd name="connsiteX14" fmla="*/ 1270956 w 1617587"/>
              <a:gd name="connsiteY14" fmla="*/ 770461 h 847507"/>
              <a:gd name="connsiteX15" fmla="*/ 1116902 w 1617587"/>
              <a:gd name="connsiteY15" fmla="*/ 770461 h 847507"/>
              <a:gd name="connsiteX16" fmla="*/ 1155425 w 1617587"/>
              <a:gd name="connsiteY16" fmla="*/ 808984 h 847507"/>
              <a:gd name="connsiteX17" fmla="*/ 1116902 w 1617587"/>
              <a:gd name="connsiteY17" fmla="*/ 847507 h 847507"/>
              <a:gd name="connsiteX18" fmla="*/ 1078379 w 1617587"/>
              <a:gd name="connsiteY18" fmla="*/ 808984 h 847507"/>
              <a:gd name="connsiteX19" fmla="*/ 1116902 w 1617587"/>
              <a:gd name="connsiteY19" fmla="*/ 770461 h 847507"/>
              <a:gd name="connsiteX20" fmla="*/ 962847 w 1617587"/>
              <a:gd name="connsiteY20" fmla="*/ 770461 h 847507"/>
              <a:gd name="connsiteX21" fmla="*/ 1001370 w 1617587"/>
              <a:gd name="connsiteY21" fmla="*/ 808984 h 847507"/>
              <a:gd name="connsiteX22" fmla="*/ 962847 w 1617587"/>
              <a:gd name="connsiteY22" fmla="*/ 847507 h 847507"/>
              <a:gd name="connsiteX23" fmla="*/ 924324 w 1617587"/>
              <a:gd name="connsiteY23" fmla="*/ 808984 h 847507"/>
              <a:gd name="connsiteX24" fmla="*/ 962847 w 1617587"/>
              <a:gd name="connsiteY24" fmla="*/ 770461 h 847507"/>
              <a:gd name="connsiteX25" fmla="*/ 808793 w 1617587"/>
              <a:gd name="connsiteY25" fmla="*/ 770461 h 847507"/>
              <a:gd name="connsiteX26" fmla="*/ 847316 w 1617587"/>
              <a:gd name="connsiteY26" fmla="*/ 808984 h 847507"/>
              <a:gd name="connsiteX27" fmla="*/ 808793 w 1617587"/>
              <a:gd name="connsiteY27" fmla="*/ 847507 h 847507"/>
              <a:gd name="connsiteX28" fmla="*/ 770270 w 1617587"/>
              <a:gd name="connsiteY28" fmla="*/ 808984 h 847507"/>
              <a:gd name="connsiteX29" fmla="*/ 808793 w 1617587"/>
              <a:gd name="connsiteY29" fmla="*/ 770461 h 847507"/>
              <a:gd name="connsiteX30" fmla="*/ 654740 w 1617587"/>
              <a:gd name="connsiteY30" fmla="*/ 770461 h 847507"/>
              <a:gd name="connsiteX31" fmla="*/ 693263 w 1617587"/>
              <a:gd name="connsiteY31" fmla="*/ 808984 h 847507"/>
              <a:gd name="connsiteX32" fmla="*/ 654740 w 1617587"/>
              <a:gd name="connsiteY32" fmla="*/ 847507 h 847507"/>
              <a:gd name="connsiteX33" fmla="*/ 616217 w 1617587"/>
              <a:gd name="connsiteY33" fmla="*/ 808984 h 847507"/>
              <a:gd name="connsiteX34" fmla="*/ 654740 w 1617587"/>
              <a:gd name="connsiteY34" fmla="*/ 770461 h 847507"/>
              <a:gd name="connsiteX35" fmla="*/ 500685 w 1617587"/>
              <a:gd name="connsiteY35" fmla="*/ 770461 h 847507"/>
              <a:gd name="connsiteX36" fmla="*/ 539208 w 1617587"/>
              <a:gd name="connsiteY36" fmla="*/ 808984 h 847507"/>
              <a:gd name="connsiteX37" fmla="*/ 500685 w 1617587"/>
              <a:gd name="connsiteY37" fmla="*/ 847507 h 847507"/>
              <a:gd name="connsiteX38" fmla="*/ 462162 w 1617587"/>
              <a:gd name="connsiteY38" fmla="*/ 808984 h 847507"/>
              <a:gd name="connsiteX39" fmla="*/ 500685 w 1617587"/>
              <a:gd name="connsiteY39" fmla="*/ 770461 h 847507"/>
              <a:gd name="connsiteX40" fmla="*/ 346631 w 1617587"/>
              <a:gd name="connsiteY40" fmla="*/ 770461 h 847507"/>
              <a:gd name="connsiteX41" fmla="*/ 385154 w 1617587"/>
              <a:gd name="connsiteY41" fmla="*/ 808984 h 847507"/>
              <a:gd name="connsiteX42" fmla="*/ 346631 w 1617587"/>
              <a:gd name="connsiteY42" fmla="*/ 847507 h 847507"/>
              <a:gd name="connsiteX43" fmla="*/ 308108 w 1617587"/>
              <a:gd name="connsiteY43" fmla="*/ 808984 h 847507"/>
              <a:gd name="connsiteX44" fmla="*/ 346631 w 1617587"/>
              <a:gd name="connsiteY44" fmla="*/ 770461 h 847507"/>
              <a:gd name="connsiteX45" fmla="*/ 192577 w 1617587"/>
              <a:gd name="connsiteY45" fmla="*/ 770461 h 847507"/>
              <a:gd name="connsiteX46" fmla="*/ 231100 w 1617587"/>
              <a:gd name="connsiteY46" fmla="*/ 808984 h 847507"/>
              <a:gd name="connsiteX47" fmla="*/ 192577 w 1617587"/>
              <a:gd name="connsiteY47" fmla="*/ 847507 h 847507"/>
              <a:gd name="connsiteX48" fmla="*/ 154054 w 1617587"/>
              <a:gd name="connsiteY48" fmla="*/ 808984 h 847507"/>
              <a:gd name="connsiteX49" fmla="*/ 192577 w 1617587"/>
              <a:gd name="connsiteY49" fmla="*/ 770461 h 847507"/>
              <a:gd name="connsiteX50" fmla="*/ 38523 w 1617587"/>
              <a:gd name="connsiteY50" fmla="*/ 770461 h 847507"/>
              <a:gd name="connsiteX51" fmla="*/ 77046 w 1617587"/>
              <a:gd name="connsiteY51" fmla="*/ 808984 h 847507"/>
              <a:gd name="connsiteX52" fmla="*/ 38523 w 1617587"/>
              <a:gd name="connsiteY52" fmla="*/ 847507 h 847507"/>
              <a:gd name="connsiteX53" fmla="*/ 0 w 1617587"/>
              <a:gd name="connsiteY53" fmla="*/ 808984 h 847507"/>
              <a:gd name="connsiteX54" fmla="*/ 38523 w 1617587"/>
              <a:gd name="connsiteY54" fmla="*/ 770461 h 847507"/>
              <a:gd name="connsiteX55" fmla="*/ 1579064 w 1617587"/>
              <a:gd name="connsiteY55" fmla="*/ 616369 h 847507"/>
              <a:gd name="connsiteX56" fmla="*/ 1617587 w 1617587"/>
              <a:gd name="connsiteY56" fmla="*/ 654892 h 847507"/>
              <a:gd name="connsiteX57" fmla="*/ 1579064 w 1617587"/>
              <a:gd name="connsiteY57" fmla="*/ 693415 h 847507"/>
              <a:gd name="connsiteX58" fmla="*/ 1540541 w 1617587"/>
              <a:gd name="connsiteY58" fmla="*/ 654892 h 847507"/>
              <a:gd name="connsiteX59" fmla="*/ 1579064 w 1617587"/>
              <a:gd name="connsiteY59" fmla="*/ 616369 h 847507"/>
              <a:gd name="connsiteX60" fmla="*/ 1425010 w 1617587"/>
              <a:gd name="connsiteY60" fmla="*/ 616369 h 847507"/>
              <a:gd name="connsiteX61" fmla="*/ 1463533 w 1617587"/>
              <a:gd name="connsiteY61" fmla="*/ 654892 h 847507"/>
              <a:gd name="connsiteX62" fmla="*/ 1425010 w 1617587"/>
              <a:gd name="connsiteY62" fmla="*/ 693415 h 847507"/>
              <a:gd name="connsiteX63" fmla="*/ 1386487 w 1617587"/>
              <a:gd name="connsiteY63" fmla="*/ 654892 h 847507"/>
              <a:gd name="connsiteX64" fmla="*/ 1425010 w 1617587"/>
              <a:gd name="connsiteY64" fmla="*/ 616369 h 847507"/>
              <a:gd name="connsiteX65" fmla="*/ 1270956 w 1617587"/>
              <a:gd name="connsiteY65" fmla="*/ 616369 h 847507"/>
              <a:gd name="connsiteX66" fmla="*/ 1309479 w 1617587"/>
              <a:gd name="connsiteY66" fmla="*/ 654892 h 847507"/>
              <a:gd name="connsiteX67" fmla="*/ 1270956 w 1617587"/>
              <a:gd name="connsiteY67" fmla="*/ 693415 h 847507"/>
              <a:gd name="connsiteX68" fmla="*/ 1232433 w 1617587"/>
              <a:gd name="connsiteY68" fmla="*/ 654892 h 847507"/>
              <a:gd name="connsiteX69" fmla="*/ 1270956 w 1617587"/>
              <a:gd name="connsiteY69" fmla="*/ 616369 h 847507"/>
              <a:gd name="connsiteX70" fmla="*/ 1116902 w 1617587"/>
              <a:gd name="connsiteY70" fmla="*/ 616369 h 847507"/>
              <a:gd name="connsiteX71" fmla="*/ 1155425 w 1617587"/>
              <a:gd name="connsiteY71" fmla="*/ 654892 h 847507"/>
              <a:gd name="connsiteX72" fmla="*/ 1116902 w 1617587"/>
              <a:gd name="connsiteY72" fmla="*/ 693415 h 847507"/>
              <a:gd name="connsiteX73" fmla="*/ 1078379 w 1617587"/>
              <a:gd name="connsiteY73" fmla="*/ 654892 h 847507"/>
              <a:gd name="connsiteX74" fmla="*/ 1116902 w 1617587"/>
              <a:gd name="connsiteY74" fmla="*/ 616369 h 847507"/>
              <a:gd name="connsiteX75" fmla="*/ 962847 w 1617587"/>
              <a:gd name="connsiteY75" fmla="*/ 616369 h 847507"/>
              <a:gd name="connsiteX76" fmla="*/ 1001370 w 1617587"/>
              <a:gd name="connsiteY76" fmla="*/ 654892 h 847507"/>
              <a:gd name="connsiteX77" fmla="*/ 962847 w 1617587"/>
              <a:gd name="connsiteY77" fmla="*/ 693415 h 847507"/>
              <a:gd name="connsiteX78" fmla="*/ 924324 w 1617587"/>
              <a:gd name="connsiteY78" fmla="*/ 654892 h 847507"/>
              <a:gd name="connsiteX79" fmla="*/ 962847 w 1617587"/>
              <a:gd name="connsiteY79" fmla="*/ 616369 h 847507"/>
              <a:gd name="connsiteX80" fmla="*/ 808793 w 1617587"/>
              <a:gd name="connsiteY80" fmla="*/ 616369 h 847507"/>
              <a:gd name="connsiteX81" fmla="*/ 847316 w 1617587"/>
              <a:gd name="connsiteY81" fmla="*/ 654892 h 847507"/>
              <a:gd name="connsiteX82" fmla="*/ 808793 w 1617587"/>
              <a:gd name="connsiteY82" fmla="*/ 693415 h 847507"/>
              <a:gd name="connsiteX83" fmla="*/ 770270 w 1617587"/>
              <a:gd name="connsiteY83" fmla="*/ 654892 h 847507"/>
              <a:gd name="connsiteX84" fmla="*/ 808793 w 1617587"/>
              <a:gd name="connsiteY84" fmla="*/ 616369 h 847507"/>
              <a:gd name="connsiteX85" fmla="*/ 654740 w 1617587"/>
              <a:gd name="connsiteY85" fmla="*/ 616369 h 847507"/>
              <a:gd name="connsiteX86" fmla="*/ 693263 w 1617587"/>
              <a:gd name="connsiteY86" fmla="*/ 654892 h 847507"/>
              <a:gd name="connsiteX87" fmla="*/ 654740 w 1617587"/>
              <a:gd name="connsiteY87" fmla="*/ 693415 h 847507"/>
              <a:gd name="connsiteX88" fmla="*/ 616217 w 1617587"/>
              <a:gd name="connsiteY88" fmla="*/ 654892 h 847507"/>
              <a:gd name="connsiteX89" fmla="*/ 654740 w 1617587"/>
              <a:gd name="connsiteY89" fmla="*/ 616369 h 847507"/>
              <a:gd name="connsiteX90" fmla="*/ 500685 w 1617587"/>
              <a:gd name="connsiteY90" fmla="*/ 616369 h 847507"/>
              <a:gd name="connsiteX91" fmla="*/ 539208 w 1617587"/>
              <a:gd name="connsiteY91" fmla="*/ 654892 h 847507"/>
              <a:gd name="connsiteX92" fmla="*/ 500685 w 1617587"/>
              <a:gd name="connsiteY92" fmla="*/ 693415 h 847507"/>
              <a:gd name="connsiteX93" fmla="*/ 462162 w 1617587"/>
              <a:gd name="connsiteY93" fmla="*/ 654892 h 847507"/>
              <a:gd name="connsiteX94" fmla="*/ 500685 w 1617587"/>
              <a:gd name="connsiteY94" fmla="*/ 616369 h 847507"/>
              <a:gd name="connsiteX95" fmla="*/ 346631 w 1617587"/>
              <a:gd name="connsiteY95" fmla="*/ 616369 h 847507"/>
              <a:gd name="connsiteX96" fmla="*/ 385154 w 1617587"/>
              <a:gd name="connsiteY96" fmla="*/ 654892 h 847507"/>
              <a:gd name="connsiteX97" fmla="*/ 346631 w 1617587"/>
              <a:gd name="connsiteY97" fmla="*/ 693415 h 847507"/>
              <a:gd name="connsiteX98" fmla="*/ 308108 w 1617587"/>
              <a:gd name="connsiteY98" fmla="*/ 654892 h 847507"/>
              <a:gd name="connsiteX99" fmla="*/ 346631 w 1617587"/>
              <a:gd name="connsiteY99" fmla="*/ 616369 h 847507"/>
              <a:gd name="connsiteX100" fmla="*/ 192577 w 1617587"/>
              <a:gd name="connsiteY100" fmla="*/ 616369 h 847507"/>
              <a:gd name="connsiteX101" fmla="*/ 231100 w 1617587"/>
              <a:gd name="connsiteY101" fmla="*/ 654892 h 847507"/>
              <a:gd name="connsiteX102" fmla="*/ 192577 w 1617587"/>
              <a:gd name="connsiteY102" fmla="*/ 693415 h 847507"/>
              <a:gd name="connsiteX103" fmla="*/ 154054 w 1617587"/>
              <a:gd name="connsiteY103" fmla="*/ 654892 h 847507"/>
              <a:gd name="connsiteX104" fmla="*/ 192577 w 1617587"/>
              <a:gd name="connsiteY104" fmla="*/ 616369 h 847507"/>
              <a:gd name="connsiteX105" fmla="*/ 38523 w 1617587"/>
              <a:gd name="connsiteY105" fmla="*/ 616369 h 847507"/>
              <a:gd name="connsiteX106" fmla="*/ 77046 w 1617587"/>
              <a:gd name="connsiteY106" fmla="*/ 654892 h 847507"/>
              <a:gd name="connsiteX107" fmla="*/ 38523 w 1617587"/>
              <a:gd name="connsiteY107" fmla="*/ 693415 h 847507"/>
              <a:gd name="connsiteX108" fmla="*/ 0 w 1617587"/>
              <a:gd name="connsiteY108" fmla="*/ 654892 h 847507"/>
              <a:gd name="connsiteX109" fmla="*/ 38523 w 1617587"/>
              <a:gd name="connsiteY109" fmla="*/ 616369 h 847507"/>
              <a:gd name="connsiteX110" fmla="*/ 1579064 w 1617587"/>
              <a:gd name="connsiteY110" fmla="*/ 462277 h 847507"/>
              <a:gd name="connsiteX111" fmla="*/ 1617587 w 1617587"/>
              <a:gd name="connsiteY111" fmla="*/ 500800 h 847507"/>
              <a:gd name="connsiteX112" fmla="*/ 1579064 w 1617587"/>
              <a:gd name="connsiteY112" fmla="*/ 539323 h 847507"/>
              <a:gd name="connsiteX113" fmla="*/ 1540541 w 1617587"/>
              <a:gd name="connsiteY113" fmla="*/ 500800 h 847507"/>
              <a:gd name="connsiteX114" fmla="*/ 1579064 w 1617587"/>
              <a:gd name="connsiteY114" fmla="*/ 462277 h 847507"/>
              <a:gd name="connsiteX115" fmla="*/ 1425010 w 1617587"/>
              <a:gd name="connsiteY115" fmla="*/ 462277 h 847507"/>
              <a:gd name="connsiteX116" fmla="*/ 1463533 w 1617587"/>
              <a:gd name="connsiteY116" fmla="*/ 500800 h 847507"/>
              <a:gd name="connsiteX117" fmla="*/ 1425010 w 1617587"/>
              <a:gd name="connsiteY117" fmla="*/ 539323 h 847507"/>
              <a:gd name="connsiteX118" fmla="*/ 1386487 w 1617587"/>
              <a:gd name="connsiteY118" fmla="*/ 500800 h 847507"/>
              <a:gd name="connsiteX119" fmla="*/ 1425010 w 1617587"/>
              <a:gd name="connsiteY119" fmla="*/ 462277 h 847507"/>
              <a:gd name="connsiteX120" fmla="*/ 1270956 w 1617587"/>
              <a:gd name="connsiteY120" fmla="*/ 462277 h 847507"/>
              <a:gd name="connsiteX121" fmla="*/ 1309479 w 1617587"/>
              <a:gd name="connsiteY121" fmla="*/ 500800 h 847507"/>
              <a:gd name="connsiteX122" fmla="*/ 1270956 w 1617587"/>
              <a:gd name="connsiteY122" fmla="*/ 539323 h 847507"/>
              <a:gd name="connsiteX123" fmla="*/ 1232433 w 1617587"/>
              <a:gd name="connsiteY123" fmla="*/ 500800 h 847507"/>
              <a:gd name="connsiteX124" fmla="*/ 1270956 w 1617587"/>
              <a:gd name="connsiteY124" fmla="*/ 462277 h 847507"/>
              <a:gd name="connsiteX125" fmla="*/ 1116902 w 1617587"/>
              <a:gd name="connsiteY125" fmla="*/ 462277 h 847507"/>
              <a:gd name="connsiteX126" fmla="*/ 1155425 w 1617587"/>
              <a:gd name="connsiteY126" fmla="*/ 500800 h 847507"/>
              <a:gd name="connsiteX127" fmla="*/ 1116902 w 1617587"/>
              <a:gd name="connsiteY127" fmla="*/ 539323 h 847507"/>
              <a:gd name="connsiteX128" fmla="*/ 1078379 w 1617587"/>
              <a:gd name="connsiteY128" fmla="*/ 500800 h 847507"/>
              <a:gd name="connsiteX129" fmla="*/ 1116902 w 1617587"/>
              <a:gd name="connsiteY129" fmla="*/ 462277 h 847507"/>
              <a:gd name="connsiteX130" fmla="*/ 962847 w 1617587"/>
              <a:gd name="connsiteY130" fmla="*/ 462277 h 847507"/>
              <a:gd name="connsiteX131" fmla="*/ 1001370 w 1617587"/>
              <a:gd name="connsiteY131" fmla="*/ 500800 h 847507"/>
              <a:gd name="connsiteX132" fmla="*/ 962847 w 1617587"/>
              <a:gd name="connsiteY132" fmla="*/ 539323 h 847507"/>
              <a:gd name="connsiteX133" fmla="*/ 924324 w 1617587"/>
              <a:gd name="connsiteY133" fmla="*/ 500800 h 847507"/>
              <a:gd name="connsiteX134" fmla="*/ 962847 w 1617587"/>
              <a:gd name="connsiteY134" fmla="*/ 462277 h 847507"/>
              <a:gd name="connsiteX135" fmla="*/ 808793 w 1617587"/>
              <a:gd name="connsiteY135" fmla="*/ 462277 h 847507"/>
              <a:gd name="connsiteX136" fmla="*/ 847316 w 1617587"/>
              <a:gd name="connsiteY136" fmla="*/ 500800 h 847507"/>
              <a:gd name="connsiteX137" fmla="*/ 808793 w 1617587"/>
              <a:gd name="connsiteY137" fmla="*/ 539323 h 847507"/>
              <a:gd name="connsiteX138" fmla="*/ 770270 w 1617587"/>
              <a:gd name="connsiteY138" fmla="*/ 500800 h 847507"/>
              <a:gd name="connsiteX139" fmla="*/ 808793 w 1617587"/>
              <a:gd name="connsiteY139" fmla="*/ 462277 h 847507"/>
              <a:gd name="connsiteX140" fmla="*/ 654740 w 1617587"/>
              <a:gd name="connsiteY140" fmla="*/ 462277 h 847507"/>
              <a:gd name="connsiteX141" fmla="*/ 693263 w 1617587"/>
              <a:gd name="connsiteY141" fmla="*/ 500800 h 847507"/>
              <a:gd name="connsiteX142" fmla="*/ 654740 w 1617587"/>
              <a:gd name="connsiteY142" fmla="*/ 539323 h 847507"/>
              <a:gd name="connsiteX143" fmla="*/ 616217 w 1617587"/>
              <a:gd name="connsiteY143" fmla="*/ 500800 h 847507"/>
              <a:gd name="connsiteX144" fmla="*/ 654740 w 1617587"/>
              <a:gd name="connsiteY144" fmla="*/ 462277 h 847507"/>
              <a:gd name="connsiteX145" fmla="*/ 500685 w 1617587"/>
              <a:gd name="connsiteY145" fmla="*/ 462277 h 847507"/>
              <a:gd name="connsiteX146" fmla="*/ 539208 w 1617587"/>
              <a:gd name="connsiteY146" fmla="*/ 500800 h 847507"/>
              <a:gd name="connsiteX147" fmla="*/ 500685 w 1617587"/>
              <a:gd name="connsiteY147" fmla="*/ 539323 h 847507"/>
              <a:gd name="connsiteX148" fmla="*/ 462162 w 1617587"/>
              <a:gd name="connsiteY148" fmla="*/ 500800 h 847507"/>
              <a:gd name="connsiteX149" fmla="*/ 500685 w 1617587"/>
              <a:gd name="connsiteY149" fmla="*/ 462277 h 847507"/>
              <a:gd name="connsiteX150" fmla="*/ 346631 w 1617587"/>
              <a:gd name="connsiteY150" fmla="*/ 462277 h 847507"/>
              <a:gd name="connsiteX151" fmla="*/ 385154 w 1617587"/>
              <a:gd name="connsiteY151" fmla="*/ 500800 h 847507"/>
              <a:gd name="connsiteX152" fmla="*/ 346631 w 1617587"/>
              <a:gd name="connsiteY152" fmla="*/ 539323 h 847507"/>
              <a:gd name="connsiteX153" fmla="*/ 308108 w 1617587"/>
              <a:gd name="connsiteY153" fmla="*/ 500800 h 847507"/>
              <a:gd name="connsiteX154" fmla="*/ 346631 w 1617587"/>
              <a:gd name="connsiteY154" fmla="*/ 462277 h 847507"/>
              <a:gd name="connsiteX155" fmla="*/ 192577 w 1617587"/>
              <a:gd name="connsiteY155" fmla="*/ 462277 h 847507"/>
              <a:gd name="connsiteX156" fmla="*/ 231100 w 1617587"/>
              <a:gd name="connsiteY156" fmla="*/ 500800 h 847507"/>
              <a:gd name="connsiteX157" fmla="*/ 192577 w 1617587"/>
              <a:gd name="connsiteY157" fmla="*/ 539323 h 847507"/>
              <a:gd name="connsiteX158" fmla="*/ 154054 w 1617587"/>
              <a:gd name="connsiteY158" fmla="*/ 500800 h 847507"/>
              <a:gd name="connsiteX159" fmla="*/ 192577 w 1617587"/>
              <a:gd name="connsiteY159" fmla="*/ 462277 h 847507"/>
              <a:gd name="connsiteX160" fmla="*/ 38523 w 1617587"/>
              <a:gd name="connsiteY160" fmla="*/ 462277 h 847507"/>
              <a:gd name="connsiteX161" fmla="*/ 77046 w 1617587"/>
              <a:gd name="connsiteY161" fmla="*/ 500800 h 847507"/>
              <a:gd name="connsiteX162" fmla="*/ 38523 w 1617587"/>
              <a:gd name="connsiteY162" fmla="*/ 539323 h 847507"/>
              <a:gd name="connsiteX163" fmla="*/ 0 w 1617587"/>
              <a:gd name="connsiteY163" fmla="*/ 500800 h 847507"/>
              <a:gd name="connsiteX164" fmla="*/ 38523 w 1617587"/>
              <a:gd name="connsiteY164" fmla="*/ 462277 h 847507"/>
              <a:gd name="connsiteX165" fmla="*/ 1579064 w 1617587"/>
              <a:gd name="connsiteY165" fmla="*/ 308184 h 847507"/>
              <a:gd name="connsiteX166" fmla="*/ 1617587 w 1617587"/>
              <a:gd name="connsiteY166" fmla="*/ 346707 h 847507"/>
              <a:gd name="connsiteX167" fmla="*/ 1579064 w 1617587"/>
              <a:gd name="connsiteY167" fmla="*/ 385230 h 847507"/>
              <a:gd name="connsiteX168" fmla="*/ 1540541 w 1617587"/>
              <a:gd name="connsiteY168" fmla="*/ 346707 h 847507"/>
              <a:gd name="connsiteX169" fmla="*/ 1579064 w 1617587"/>
              <a:gd name="connsiteY169" fmla="*/ 308184 h 847507"/>
              <a:gd name="connsiteX170" fmla="*/ 1425010 w 1617587"/>
              <a:gd name="connsiteY170" fmla="*/ 308184 h 847507"/>
              <a:gd name="connsiteX171" fmla="*/ 1463533 w 1617587"/>
              <a:gd name="connsiteY171" fmla="*/ 346707 h 847507"/>
              <a:gd name="connsiteX172" fmla="*/ 1425010 w 1617587"/>
              <a:gd name="connsiteY172" fmla="*/ 385230 h 847507"/>
              <a:gd name="connsiteX173" fmla="*/ 1386487 w 1617587"/>
              <a:gd name="connsiteY173" fmla="*/ 346707 h 847507"/>
              <a:gd name="connsiteX174" fmla="*/ 1425010 w 1617587"/>
              <a:gd name="connsiteY174" fmla="*/ 308184 h 847507"/>
              <a:gd name="connsiteX175" fmla="*/ 1270956 w 1617587"/>
              <a:gd name="connsiteY175" fmla="*/ 308184 h 847507"/>
              <a:gd name="connsiteX176" fmla="*/ 1309479 w 1617587"/>
              <a:gd name="connsiteY176" fmla="*/ 346707 h 847507"/>
              <a:gd name="connsiteX177" fmla="*/ 1270956 w 1617587"/>
              <a:gd name="connsiteY177" fmla="*/ 385230 h 847507"/>
              <a:gd name="connsiteX178" fmla="*/ 1232433 w 1617587"/>
              <a:gd name="connsiteY178" fmla="*/ 346707 h 847507"/>
              <a:gd name="connsiteX179" fmla="*/ 1270956 w 1617587"/>
              <a:gd name="connsiteY179" fmla="*/ 308184 h 847507"/>
              <a:gd name="connsiteX180" fmla="*/ 1116902 w 1617587"/>
              <a:gd name="connsiteY180" fmla="*/ 308184 h 847507"/>
              <a:gd name="connsiteX181" fmla="*/ 1155425 w 1617587"/>
              <a:gd name="connsiteY181" fmla="*/ 346707 h 847507"/>
              <a:gd name="connsiteX182" fmla="*/ 1116902 w 1617587"/>
              <a:gd name="connsiteY182" fmla="*/ 385230 h 847507"/>
              <a:gd name="connsiteX183" fmla="*/ 1078379 w 1617587"/>
              <a:gd name="connsiteY183" fmla="*/ 346707 h 847507"/>
              <a:gd name="connsiteX184" fmla="*/ 1116902 w 1617587"/>
              <a:gd name="connsiteY184" fmla="*/ 308184 h 847507"/>
              <a:gd name="connsiteX185" fmla="*/ 962847 w 1617587"/>
              <a:gd name="connsiteY185" fmla="*/ 308184 h 847507"/>
              <a:gd name="connsiteX186" fmla="*/ 1001370 w 1617587"/>
              <a:gd name="connsiteY186" fmla="*/ 346707 h 847507"/>
              <a:gd name="connsiteX187" fmla="*/ 962847 w 1617587"/>
              <a:gd name="connsiteY187" fmla="*/ 385230 h 847507"/>
              <a:gd name="connsiteX188" fmla="*/ 924324 w 1617587"/>
              <a:gd name="connsiteY188" fmla="*/ 346707 h 847507"/>
              <a:gd name="connsiteX189" fmla="*/ 962847 w 1617587"/>
              <a:gd name="connsiteY189" fmla="*/ 308184 h 847507"/>
              <a:gd name="connsiteX190" fmla="*/ 808793 w 1617587"/>
              <a:gd name="connsiteY190" fmla="*/ 308184 h 847507"/>
              <a:gd name="connsiteX191" fmla="*/ 847316 w 1617587"/>
              <a:gd name="connsiteY191" fmla="*/ 346707 h 847507"/>
              <a:gd name="connsiteX192" fmla="*/ 808793 w 1617587"/>
              <a:gd name="connsiteY192" fmla="*/ 385230 h 847507"/>
              <a:gd name="connsiteX193" fmla="*/ 770270 w 1617587"/>
              <a:gd name="connsiteY193" fmla="*/ 346707 h 847507"/>
              <a:gd name="connsiteX194" fmla="*/ 808793 w 1617587"/>
              <a:gd name="connsiteY194" fmla="*/ 308184 h 847507"/>
              <a:gd name="connsiteX195" fmla="*/ 654740 w 1617587"/>
              <a:gd name="connsiteY195" fmla="*/ 308184 h 847507"/>
              <a:gd name="connsiteX196" fmla="*/ 693263 w 1617587"/>
              <a:gd name="connsiteY196" fmla="*/ 346707 h 847507"/>
              <a:gd name="connsiteX197" fmla="*/ 654740 w 1617587"/>
              <a:gd name="connsiteY197" fmla="*/ 385230 h 847507"/>
              <a:gd name="connsiteX198" fmla="*/ 616217 w 1617587"/>
              <a:gd name="connsiteY198" fmla="*/ 346707 h 847507"/>
              <a:gd name="connsiteX199" fmla="*/ 654740 w 1617587"/>
              <a:gd name="connsiteY199" fmla="*/ 308184 h 847507"/>
              <a:gd name="connsiteX200" fmla="*/ 500685 w 1617587"/>
              <a:gd name="connsiteY200" fmla="*/ 308184 h 847507"/>
              <a:gd name="connsiteX201" fmla="*/ 539208 w 1617587"/>
              <a:gd name="connsiteY201" fmla="*/ 346707 h 847507"/>
              <a:gd name="connsiteX202" fmla="*/ 500685 w 1617587"/>
              <a:gd name="connsiteY202" fmla="*/ 385230 h 847507"/>
              <a:gd name="connsiteX203" fmla="*/ 462162 w 1617587"/>
              <a:gd name="connsiteY203" fmla="*/ 346707 h 847507"/>
              <a:gd name="connsiteX204" fmla="*/ 500685 w 1617587"/>
              <a:gd name="connsiteY204" fmla="*/ 308184 h 847507"/>
              <a:gd name="connsiteX205" fmla="*/ 346631 w 1617587"/>
              <a:gd name="connsiteY205" fmla="*/ 308184 h 847507"/>
              <a:gd name="connsiteX206" fmla="*/ 385154 w 1617587"/>
              <a:gd name="connsiteY206" fmla="*/ 346707 h 847507"/>
              <a:gd name="connsiteX207" fmla="*/ 346631 w 1617587"/>
              <a:gd name="connsiteY207" fmla="*/ 385230 h 847507"/>
              <a:gd name="connsiteX208" fmla="*/ 308108 w 1617587"/>
              <a:gd name="connsiteY208" fmla="*/ 346707 h 847507"/>
              <a:gd name="connsiteX209" fmla="*/ 346631 w 1617587"/>
              <a:gd name="connsiteY209" fmla="*/ 308184 h 847507"/>
              <a:gd name="connsiteX210" fmla="*/ 192577 w 1617587"/>
              <a:gd name="connsiteY210" fmla="*/ 308184 h 847507"/>
              <a:gd name="connsiteX211" fmla="*/ 231100 w 1617587"/>
              <a:gd name="connsiteY211" fmla="*/ 346707 h 847507"/>
              <a:gd name="connsiteX212" fmla="*/ 192577 w 1617587"/>
              <a:gd name="connsiteY212" fmla="*/ 385230 h 847507"/>
              <a:gd name="connsiteX213" fmla="*/ 154054 w 1617587"/>
              <a:gd name="connsiteY213" fmla="*/ 346707 h 847507"/>
              <a:gd name="connsiteX214" fmla="*/ 192577 w 1617587"/>
              <a:gd name="connsiteY214" fmla="*/ 308184 h 847507"/>
              <a:gd name="connsiteX215" fmla="*/ 38523 w 1617587"/>
              <a:gd name="connsiteY215" fmla="*/ 308184 h 847507"/>
              <a:gd name="connsiteX216" fmla="*/ 77046 w 1617587"/>
              <a:gd name="connsiteY216" fmla="*/ 346707 h 847507"/>
              <a:gd name="connsiteX217" fmla="*/ 38523 w 1617587"/>
              <a:gd name="connsiteY217" fmla="*/ 385230 h 847507"/>
              <a:gd name="connsiteX218" fmla="*/ 0 w 1617587"/>
              <a:gd name="connsiteY218" fmla="*/ 346707 h 847507"/>
              <a:gd name="connsiteX219" fmla="*/ 38523 w 1617587"/>
              <a:gd name="connsiteY219" fmla="*/ 308184 h 847507"/>
              <a:gd name="connsiteX220" fmla="*/ 1579064 w 1617587"/>
              <a:gd name="connsiteY220" fmla="*/ 154092 h 847507"/>
              <a:gd name="connsiteX221" fmla="*/ 1617587 w 1617587"/>
              <a:gd name="connsiteY221" fmla="*/ 192615 h 847507"/>
              <a:gd name="connsiteX222" fmla="*/ 1579064 w 1617587"/>
              <a:gd name="connsiteY222" fmla="*/ 231138 h 847507"/>
              <a:gd name="connsiteX223" fmla="*/ 1540541 w 1617587"/>
              <a:gd name="connsiteY223" fmla="*/ 192615 h 847507"/>
              <a:gd name="connsiteX224" fmla="*/ 1579064 w 1617587"/>
              <a:gd name="connsiteY224" fmla="*/ 154092 h 847507"/>
              <a:gd name="connsiteX225" fmla="*/ 1425010 w 1617587"/>
              <a:gd name="connsiteY225" fmla="*/ 154092 h 847507"/>
              <a:gd name="connsiteX226" fmla="*/ 1463533 w 1617587"/>
              <a:gd name="connsiteY226" fmla="*/ 192615 h 847507"/>
              <a:gd name="connsiteX227" fmla="*/ 1425010 w 1617587"/>
              <a:gd name="connsiteY227" fmla="*/ 231138 h 847507"/>
              <a:gd name="connsiteX228" fmla="*/ 1386487 w 1617587"/>
              <a:gd name="connsiteY228" fmla="*/ 192615 h 847507"/>
              <a:gd name="connsiteX229" fmla="*/ 1425010 w 1617587"/>
              <a:gd name="connsiteY229" fmla="*/ 154092 h 847507"/>
              <a:gd name="connsiteX230" fmla="*/ 1270956 w 1617587"/>
              <a:gd name="connsiteY230" fmla="*/ 154092 h 847507"/>
              <a:gd name="connsiteX231" fmla="*/ 1309479 w 1617587"/>
              <a:gd name="connsiteY231" fmla="*/ 192615 h 847507"/>
              <a:gd name="connsiteX232" fmla="*/ 1270956 w 1617587"/>
              <a:gd name="connsiteY232" fmla="*/ 231138 h 847507"/>
              <a:gd name="connsiteX233" fmla="*/ 1232433 w 1617587"/>
              <a:gd name="connsiteY233" fmla="*/ 192615 h 847507"/>
              <a:gd name="connsiteX234" fmla="*/ 1270956 w 1617587"/>
              <a:gd name="connsiteY234" fmla="*/ 154092 h 847507"/>
              <a:gd name="connsiteX235" fmla="*/ 1116902 w 1617587"/>
              <a:gd name="connsiteY235" fmla="*/ 154092 h 847507"/>
              <a:gd name="connsiteX236" fmla="*/ 1155425 w 1617587"/>
              <a:gd name="connsiteY236" fmla="*/ 192615 h 847507"/>
              <a:gd name="connsiteX237" fmla="*/ 1116902 w 1617587"/>
              <a:gd name="connsiteY237" fmla="*/ 231138 h 847507"/>
              <a:gd name="connsiteX238" fmla="*/ 1078379 w 1617587"/>
              <a:gd name="connsiteY238" fmla="*/ 192615 h 847507"/>
              <a:gd name="connsiteX239" fmla="*/ 1116902 w 1617587"/>
              <a:gd name="connsiteY239" fmla="*/ 154092 h 847507"/>
              <a:gd name="connsiteX240" fmla="*/ 962847 w 1617587"/>
              <a:gd name="connsiteY240" fmla="*/ 154092 h 847507"/>
              <a:gd name="connsiteX241" fmla="*/ 1001370 w 1617587"/>
              <a:gd name="connsiteY241" fmla="*/ 192615 h 847507"/>
              <a:gd name="connsiteX242" fmla="*/ 962847 w 1617587"/>
              <a:gd name="connsiteY242" fmla="*/ 231138 h 847507"/>
              <a:gd name="connsiteX243" fmla="*/ 924324 w 1617587"/>
              <a:gd name="connsiteY243" fmla="*/ 192615 h 847507"/>
              <a:gd name="connsiteX244" fmla="*/ 962847 w 1617587"/>
              <a:gd name="connsiteY244" fmla="*/ 154092 h 847507"/>
              <a:gd name="connsiteX245" fmla="*/ 808793 w 1617587"/>
              <a:gd name="connsiteY245" fmla="*/ 154092 h 847507"/>
              <a:gd name="connsiteX246" fmla="*/ 847316 w 1617587"/>
              <a:gd name="connsiteY246" fmla="*/ 192615 h 847507"/>
              <a:gd name="connsiteX247" fmla="*/ 808793 w 1617587"/>
              <a:gd name="connsiteY247" fmla="*/ 231138 h 847507"/>
              <a:gd name="connsiteX248" fmla="*/ 770270 w 1617587"/>
              <a:gd name="connsiteY248" fmla="*/ 192615 h 847507"/>
              <a:gd name="connsiteX249" fmla="*/ 808793 w 1617587"/>
              <a:gd name="connsiteY249" fmla="*/ 154092 h 847507"/>
              <a:gd name="connsiteX250" fmla="*/ 654740 w 1617587"/>
              <a:gd name="connsiteY250" fmla="*/ 154092 h 847507"/>
              <a:gd name="connsiteX251" fmla="*/ 693263 w 1617587"/>
              <a:gd name="connsiteY251" fmla="*/ 192615 h 847507"/>
              <a:gd name="connsiteX252" fmla="*/ 654740 w 1617587"/>
              <a:gd name="connsiteY252" fmla="*/ 231138 h 847507"/>
              <a:gd name="connsiteX253" fmla="*/ 616217 w 1617587"/>
              <a:gd name="connsiteY253" fmla="*/ 192615 h 847507"/>
              <a:gd name="connsiteX254" fmla="*/ 654740 w 1617587"/>
              <a:gd name="connsiteY254" fmla="*/ 154092 h 847507"/>
              <a:gd name="connsiteX255" fmla="*/ 500685 w 1617587"/>
              <a:gd name="connsiteY255" fmla="*/ 154092 h 847507"/>
              <a:gd name="connsiteX256" fmla="*/ 539208 w 1617587"/>
              <a:gd name="connsiteY256" fmla="*/ 192615 h 847507"/>
              <a:gd name="connsiteX257" fmla="*/ 500685 w 1617587"/>
              <a:gd name="connsiteY257" fmla="*/ 231138 h 847507"/>
              <a:gd name="connsiteX258" fmla="*/ 462162 w 1617587"/>
              <a:gd name="connsiteY258" fmla="*/ 192615 h 847507"/>
              <a:gd name="connsiteX259" fmla="*/ 500685 w 1617587"/>
              <a:gd name="connsiteY259" fmla="*/ 154092 h 847507"/>
              <a:gd name="connsiteX260" fmla="*/ 346631 w 1617587"/>
              <a:gd name="connsiteY260" fmla="*/ 154092 h 847507"/>
              <a:gd name="connsiteX261" fmla="*/ 385154 w 1617587"/>
              <a:gd name="connsiteY261" fmla="*/ 192615 h 847507"/>
              <a:gd name="connsiteX262" fmla="*/ 346631 w 1617587"/>
              <a:gd name="connsiteY262" fmla="*/ 231138 h 847507"/>
              <a:gd name="connsiteX263" fmla="*/ 308108 w 1617587"/>
              <a:gd name="connsiteY263" fmla="*/ 192615 h 847507"/>
              <a:gd name="connsiteX264" fmla="*/ 346631 w 1617587"/>
              <a:gd name="connsiteY264" fmla="*/ 154092 h 847507"/>
              <a:gd name="connsiteX265" fmla="*/ 192577 w 1617587"/>
              <a:gd name="connsiteY265" fmla="*/ 154092 h 847507"/>
              <a:gd name="connsiteX266" fmla="*/ 231100 w 1617587"/>
              <a:gd name="connsiteY266" fmla="*/ 192615 h 847507"/>
              <a:gd name="connsiteX267" fmla="*/ 192577 w 1617587"/>
              <a:gd name="connsiteY267" fmla="*/ 231138 h 847507"/>
              <a:gd name="connsiteX268" fmla="*/ 154054 w 1617587"/>
              <a:gd name="connsiteY268" fmla="*/ 192615 h 847507"/>
              <a:gd name="connsiteX269" fmla="*/ 192577 w 1617587"/>
              <a:gd name="connsiteY269" fmla="*/ 154092 h 847507"/>
              <a:gd name="connsiteX270" fmla="*/ 38523 w 1617587"/>
              <a:gd name="connsiteY270" fmla="*/ 154092 h 847507"/>
              <a:gd name="connsiteX271" fmla="*/ 77046 w 1617587"/>
              <a:gd name="connsiteY271" fmla="*/ 192615 h 847507"/>
              <a:gd name="connsiteX272" fmla="*/ 38523 w 1617587"/>
              <a:gd name="connsiteY272" fmla="*/ 231138 h 847507"/>
              <a:gd name="connsiteX273" fmla="*/ 0 w 1617587"/>
              <a:gd name="connsiteY273" fmla="*/ 192615 h 847507"/>
              <a:gd name="connsiteX274" fmla="*/ 38523 w 1617587"/>
              <a:gd name="connsiteY274" fmla="*/ 154092 h 847507"/>
              <a:gd name="connsiteX275" fmla="*/ 1579064 w 1617587"/>
              <a:gd name="connsiteY275" fmla="*/ 0 h 847507"/>
              <a:gd name="connsiteX276" fmla="*/ 1617587 w 1617587"/>
              <a:gd name="connsiteY276" fmla="*/ 38523 h 847507"/>
              <a:gd name="connsiteX277" fmla="*/ 1579064 w 1617587"/>
              <a:gd name="connsiteY277" fmla="*/ 77046 h 847507"/>
              <a:gd name="connsiteX278" fmla="*/ 1540541 w 1617587"/>
              <a:gd name="connsiteY278" fmla="*/ 38523 h 847507"/>
              <a:gd name="connsiteX279" fmla="*/ 1579064 w 1617587"/>
              <a:gd name="connsiteY279" fmla="*/ 0 h 847507"/>
              <a:gd name="connsiteX280" fmla="*/ 1425010 w 1617587"/>
              <a:gd name="connsiteY280" fmla="*/ 0 h 847507"/>
              <a:gd name="connsiteX281" fmla="*/ 1463533 w 1617587"/>
              <a:gd name="connsiteY281" fmla="*/ 38523 h 847507"/>
              <a:gd name="connsiteX282" fmla="*/ 1425010 w 1617587"/>
              <a:gd name="connsiteY282" fmla="*/ 77046 h 847507"/>
              <a:gd name="connsiteX283" fmla="*/ 1386487 w 1617587"/>
              <a:gd name="connsiteY283" fmla="*/ 38523 h 847507"/>
              <a:gd name="connsiteX284" fmla="*/ 1425010 w 1617587"/>
              <a:gd name="connsiteY284" fmla="*/ 0 h 847507"/>
              <a:gd name="connsiteX285" fmla="*/ 1270956 w 1617587"/>
              <a:gd name="connsiteY285" fmla="*/ 0 h 847507"/>
              <a:gd name="connsiteX286" fmla="*/ 1309479 w 1617587"/>
              <a:gd name="connsiteY286" fmla="*/ 38523 h 847507"/>
              <a:gd name="connsiteX287" fmla="*/ 1270956 w 1617587"/>
              <a:gd name="connsiteY287" fmla="*/ 77046 h 847507"/>
              <a:gd name="connsiteX288" fmla="*/ 1232433 w 1617587"/>
              <a:gd name="connsiteY288" fmla="*/ 38523 h 847507"/>
              <a:gd name="connsiteX289" fmla="*/ 1270956 w 1617587"/>
              <a:gd name="connsiteY289" fmla="*/ 0 h 847507"/>
              <a:gd name="connsiteX290" fmla="*/ 1116902 w 1617587"/>
              <a:gd name="connsiteY290" fmla="*/ 0 h 847507"/>
              <a:gd name="connsiteX291" fmla="*/ 1155425 w 1617587"/>
              <a:gd name="connsiteY291" fmla="*/ 38523 h 847507"/>
              <a:gd name="connsiteX292" fmla="*/ 1116902 w 1617587"/>
              <a:gd name="connsiteY292" fmla="*/ 77046 h 847507"/>
              <a:gd name="connsiteX293" fmla="*/ 1078379 w 1617587"/>
              <a:gd name="connsiteY293" fmla="*/ 38523 h 847507"/>
              <a:gd name="connsiteX294" fmla="*/ 1116902 w 1617587"/>
              <a:gd name="connsiteY294" fmla="*/ 0 h 847507"/>
              <a:gd name="connsiteX295" fmla="*/ 962847 w 1617587"/>
              <a:gd name="connsiteY295" fmla="*/ 0 h 847507"/>
              <a:gd name="connsiteX296" fmla="*/ 1001370 w 1617587"/>
              <a:gd name="connsiteY296" fmla="*/ 38523 h 847507"/>
              <a:gd name="connsiteX297" fmla="*/ 962847 w 1617587"/>
              <a:gd name="connsiteY297" fmla="*/ 77046 h 847507"/>
              <a:gd name="connsiteX298" fmla="*/ 924324 w 1617587"/>
              <a:gd name="connsiteY298" fmla="*/ 38523 h 847507"/>
              <a:gd name="connsiteX299" fmla="*/ 962847 w 1617587"/>
              <a:gd name="connsiteY299" fmla="*/ 0 h 847507"/>
              <a:gd name="connsiteX300" fmla="*/ 808793 w 1617587"/>
              <a:gd name="connsiteY300" fmla="*/ 0 h 847507"/>
              <a:gd name="connsiteX301" fmla="*/ 847316 w 1617587"/>
              <a:gd name="connsiteY301" fmla="*/ 38523 h 847507"/>
              <a:gd name="connsiteX302" fmla="*/ 808793 w 1617587"/>
              <a:gd name="connsiteY302" fmla="*/ 77046 h 847507"/>
              <a:gd name="connsiteX303" fmla="*/ 770270 w 1617587"/>
              <a:gd name="connsiteY303" fmla="*/ 38523 h 847507"/>
              <a:gd name="connsiteX304" fmla="*/ 808793 w 1617587"/>
              <a:gd name="connsiteY304" fmla="*/ 0 h 847507"/>
              <a:gd name="connsiteX305" fmla="*/ 654740 w 1617587"/>
              <a:gd name="connsiteY305" fmla="*/ 0 h 847507"/>
              <a:gd name="connsiteX306" fmla="*/ 693263 w 1617587"/>
              <a:gd name="connsiteY306" fmla="*/ 38523 h 847507"/>
              <a:gd name="connsiteX307" fmla="*/ 654740 w 1617587"/>
              <a:gd name="connsiteY307" fmla="*/ 77046 h 847507"/>
              <a:gd name="connsiteX308" fmla="*/ 616217 w 1617587"/>
              <a:gd name="connsiteY308" fmla="*/ 38523 h 847507"/>
              <a:gd name="connsiteX309" fmla="*/ 654740 w 1617587"/>
              <a:gd name="connsiteY309" fmla="*/ 0 h 847507"/>
              <a:gd name="connsiteX310" fmla="*/ 500685 w 1617587"/>
              <a:gd name="connsiteY310" fmla="*/ 0 h 847507"/>
              <a:gd name="connsiteX311" fmla="*/ 539208 w 1617587"/>
              <a:gd name="connsiteY311" fmla="*/ 38523 h 847507"/>
              <a:gd name="connsiteX312" fmla="*/ 500685 w 1617587"/>
              <a:gd name="connsiteY312" fmla="*/ 77046 h 847507"/>
              <a:gd name="connsiteX313" fmla="*/ 462162 w 1617587"/>
              <a:gd name="connsiteY313" fmla="*/ 38523 h 847507"/>
              <a:gd name="connsiteX314" fmla="*/ 500685 w 1617587"/>
              <a:gd name="connsiteY314" fmla="*/ 0 h 847507"/>
              <a:gd name="connsiteX315" fmla="*/ 346631 w 1617587"/>
              <a:gd name="connsiteY315" fmla="*/ 0 h 847507"/>
              <a:gd name="connsiteX316" fmla="*/ 385154 w 1617587"/>
              <a:gd name="connsiteY316" fmla="*/ 38523 h 847507"/>
              <a:gd name="connsiteX317" fmla="*/ 346631 w 1617587"/>
              <a:gd name="connsiteY317" fmla="*/ 77046 h 847507"/>
              <a:gd name="connsiteX318" fmla="*/ 308108 w 1617587"/>
              <a:gd name="connsiteY318" fmla="*/ 38523 h 847507"/>
              <a:gd name="connsiteX319" fmla="*/ 346631 w 1617587"/>
              <a:gd name="connsiteY319" fmla="*/ 0 h 847507"/>
              <a:gd name="connsiteX320" fmla="*/ 192577 w 1617587"/>
              <a:gd name="connsiteY320" fmla="*/ 0 h 847507"/>
              <a:gd name="connsiteX321" fmla="*/ 231100 w 1617587"/>
              <a:gd name="connsiteY321" fmla="*/ 38523 h 847507"/>
              <a:gd name="connsiteX322" fmla="*/ 192577 w 1617587"/>
              <a:gd name="connsiteY322" fmla="*/ 77046 h 847507"/>
              <a:gd name="connsiteX323" fmla="*/ 154054 w 1617587"/>
              <a:gd name="connsiteY323" fmla="*/ 38523 h 847507"/>
              <a:gd name="connsiteX324" fmla="*/ 192577 w 1617587"/>
              <a:gd name="connsiteY324" fmla="*/ 0 h 847507"/>
              <a:gd name="connsiteX325" fmla="*/ 38523 w 1617587"/>
              <a:gd name="connsiteY325" fmla="*/ 0 h 847507"/>
              <a:gd name="connsiteX326" fmla="*/ 77046 w 1617587"/>
              <a:gd name="connsiteY326" fmla="*/ 38523 h 847507"/>
              <a:gd name="connsiteX327" fmla="*/ 38523 w 1617587"/>
              <a:gd name="connsiteY327" fmla="*/ 77046 h 847507"/>
              <a:gd name="connsiteX328" fmla="*/ 0 w 1617587"/>
              <a:gd name="connsiteY328" fmla="*/ 38523 h 847507"/>
              <a:gd name="connsiteX329" fmla="*/ 38523 w 1617587"/>
              <a:gd name="connsiteY329" fmla="*/ 0 h 847507"/>
            </a:gdLst>
            <a:rect l="l" t="t" r="r" b="b"/>
            <a:pathLst>
              <a:path w="1617587" h="847507">
                <a:moveTo>
                  <a:pt x="1579064" y="770461"/>
                </a:moveTo>
                <a:cubicBezTo>
                  <a:pt x="1600340" y="770461"/>
                  <a:pt x="1617587" y="787708"/>
                  <a:pt x="1617587" y="808984"/>
                </a:cubicBezTo>
                <a:cubicBezTo>
                  <a:pt x="1617587" y="830260"/>
                  <a:pt x="1600340" y="847507"/>
                  <a:pt x="1579064" y="847507"/>
                </a:cubicBezTo>
                <a:cubicBezTo>
                  <a:pt x="1557788" y="847507"/>
                  <a:pt x="1540541" y="830260"/>
                  <a:pt x="1540541" y="808984"/>
                </a:cubicBezTo>
                <a:cubicBezTo>
                  <a:pt x="1540541" y="787708"/>
                  <a:pt x="1557788" y="770461"/>
                  <a:pt x="1579064" y="770461"/>
                </a:cubicBezTo>
                <a:close/>
                <a:moveTo>
                  <a:pt x="1425010" y="770461"/>
                </a:moveTo>
                <a:cubicBezTo>
                  <a:pt x="1446286" y="770461"/>
                  <a:pt x="1463533" y="787708"/>
                  <a:pt x="1463533" y="808984"/>
                </a:cubicBezTo>
                <a:cubicBezTo>
                  <a:pt x="1463533" y="830260"/>
                  <a:pt x="1446286" y="847507"/>
                  <a:pt x="1425010" y="847507"/>
                </a:cubicBezTo>
                <a:cubicBezTo>
                  <a:pt x="1403734" y="847507"/>
                  <a:pt x="1386487" y="830260"/>
                  <a:pt x="1386487" y="808984"/>
                </a:cubicBezTo>
                <a:cubicBezTo>
                  <a:pt x="1386487" y="787708"/>
                  <a:pt x="1403734" y="770461"/>
                  <a:pt x="1425010" y="770461"/>
                </a:cubicBezTo>
                <a:close/>
                <a:moveTo>
                  <a:pt x="1270956" y="770461"/>
                </a:moveTo>
                <a:cubicBezTo>
                  <a:pt x="1292232" y="770461"/>
                  <a:pt x="1309479" y="787708"/>
                  <a:pt x="1309479" y="808984"/>
                </a:cubicBezTo>
                <a:cubicBezTo>
                  <a:pt x="1309479" y="830260"/>
                  <a:pt x="1292232" y="847507"/>
                  <a:pt x="1270956" y="847507"/>
                </a:cubicBezTo>
                <a:cubicBezTo>
                  <a:pt x="1249680" y="847507"/>
                  <a:pt x="1232433" y="830260"/>
                  <a:pt x="1232433" y="808984"/>
                </a:cubicBezTo>
                <a:cubicBezTo>
                  <a:pt x="1232433" y="787708"/>
                  <a:pt x="1249680" y="770461"/>
                  <a:pt x="1270956" y="770461"/>
                </a:cubicBezTo>
                <a:close/>
                <a:moveTo>
                  <a:pt x="1116902" y="770461"/>
                </a:moveTo>
                <a:cubicBezTo>
                  <a:pt x="1138178" y="770461"/>
                  <a:pt x="1155425" y="787708"/>
                  <a:pt x="1155425" y="808984"/>
                </a:cubicBezTo>
                <a:cubicBezTo>
                  <a:pt x="1155425" y="830260"/>
                  <a:pt x="1138178" y="847507"/>
                  <a:pt x="1116902" y="847507"/>
                </a:cubicBezTo>
                <a:cubicBezTo>
                  <a:pt x="1095626" y="847507"/>
                  <a:pt x="1078379" y="830260"/>
                  <a:pt x="1078379" y="808984"/>
                </a:cubicBezTo>
                <a:cubicBezTo>
                  <a:pt x="1078379" y="787708"/>
                  <a:pt x="1095626" y="770461"/>
                  <a:pt x="1116902" y="770461"/>
                </a:cubicBezTo>
                <a:close/>
                <a:moveTo>
                  <a:pt x="962847" y="770461"/>
                </a:moveTo>
                <a:cubicBezTo>
                  <a:pt x="984123" y="770461"/>
                  <a:pt x="1001370" y="787708"/>
                  <a:pt x="1001370" y="808984"/>
                </a:cubicBezTo>
                <a:cubicBezTo>
                  <a:pt x="1001370" y="830260"/>
                  <a:pt x="984123" y="847507"/>
                  <a:pt x="962847" y="847507"/>
                </a:cubicBezTo>
                <a:cubicBezTo>
                  <a:pt x="941571" y="847507"/>
                  <a:pt x="924324" y="830260"/>
                  <a:pt x="924324" y="808984"/>
                </a:cubicBezTo>
                <a:cubicBezTo>
                  <a:pt x="924324" y="787708"/>
                  <a:pt x="941571" y="770461"/>
                  <a:pt x="962847" y="770461"/>
                </a:cubicBezTo>
                <a:close/>
                <a:moveTo>
                  <a:pt x="808793" y="770461"/>
                </a:moveTo>
                <a:cubicBezTo>
                  <a:pt x="830069" y="770461"/>
                  <a:pt x="847316" y="787708"/>
                  <a:pt x="847316" y="808984"/>
                </a:cubicBezTo>
                <a:cubicBezTo>
                  <a:pt x="847316" y="830260"/>
                  <a:pt x="830069" y="847507"/>
                  <a:pt x="808793" y="847507"/>
                </a:cubicBezTo>
                <a:cubicBezTo>
                  <a:pt x="787517" y="847507"/>
                  <a:pt x="770270" y="830260"/>
                  <a:pt x="770270" y="808984"/>
                </a:cubicBezTo>
                <a:cubicBezTo>
                  <a:pt x="770270" y="787708"/>
                  <a:pt x="787517" y="770461"/>
                  <a:pt x="808793" y="770461"/>
                </a:cubicBezTo>
                <a:close/>
                <a:moveTo>
                  <a:pt x="654740" y="770461"/>
                </a:moveTo>
                <a:cubicBezTo>
                  <a:pt x="676016" y="770461"/>
                  <a:pt x="693263" y="787708"/>
                  <a:pt x="693263" y="808984"/>
                </a:cubicBezTo>
                <a:cubicBezTo>
                  <a:pt x="693263" y="830260"/>
                  <a:pt x="676016" y="847507"/>
                  <a:pt x="654740" y="847507"/>
                </a:cubicBezTo>
                <a:cubicBezTo>
                  <a:pt x="633464" y="847507"/>
                  <a:pt x="616217" y="830260"/>
                  <a:pt x="616217" y="808984"/>
                </a:cubicBezTo>
                <a:cubicBezTo>
                  <a:pt x="616217" y="787708"/>
                  <a:pt x="633464" y="770461"/>
                  <a:pt x="654740" y="770461"/>
                </a:cubicBezTo>
                <a:close/>
                <a:moveTo>
                  <a:pt x="500685" y="770461"/>
                </a:moveTo>
                <a:cubicBezTo>
                  <a:pt x="521961" y="770461"/>
                  <a:pt x="539208" y="787708"/>
                  <a:pt x="539208" y="808984"/>
                </a:cubicBezTo>
                <a:cubicBezTo>
                  <a:pt x="539208" y="830260"/>
                  <a:pt x="521961" y="847507"/>
                  <a:pt x="500685" y="847507"/>
                </a:cubicBezTo>
                <a:cubicBezTo>
                  <a:pt x="479409" y="847507"/>
                  <a:pt x="462162" y="830260"/>
                  <a:pt x="462162" y="808984"/>
                </a:cubicBezTo>
                <a:cubicBezTo>
                  <a:pt x="462162" y="787708"/>
                  <a:pt x="479409" y="770461"/>
                  <a:pt x="500685" y="770461"/>
                </a:cubicBezTo>
                <a:close/>
                <a:moveTo>
                  <a:pt x="346631" y="770461"/>
                </a:moveTo>
                <a:cubicBezTo>
                  <a:pt x="367907" y="770461"/>
                  <a:pt x="385154" y="787708"/>
                  <a:pt x="385154" y="808984"/>
                </a:cubicBezTo>
                <a:cubicBezTo>
                  <a:pt x="385154" y="830260"/>
                  <a:pt x="367907" y="847507"/>
                  <a:pt x="346631" y="847507"/>
                </a:cubicBezTo>
                <a:cubicBezTo>
                  <a:pt x="325355" y="847507"/>
                  <a:pt x="308108" y="830260"/>
                  <a:pt x="308108" y="808984"/>
                </a:cubicBezTo>
                <a:cubicBezTo>
                  <a:pt x="308108" y="787708"/>
                  <a:pt x="325355" y="770461"/>
                  <a:pt x="346631" y="770461"/>
                </a:cubicBezTo>
                <a:close/>
                <a:moveTo>
                  <a:pt x="192577" y="770461"/>
                </a:moveTo>
                <a:cubicBezTo>
                  <a:pt x="213853" y="770461"/>
                  <a:pt x="231100" y="787708"/>
                  <a:pt x="231100" y="808984"/>
                </a:cubicBezTo>
                <a:cubicBezTo>
                  <a:pt x="231100" y="830260"/>
                  <a:pt x="213853" y="847507"/>
                  <a:pt x="192577" y="847507"/>
                </a:cubicBezTo>
                <a:cubicBezTo>
                  <a:pt x="171301" y="847507"/>
                  <a:pt x="154054" y="830260"/>
                  <a:pt x="154054" y="808984"/>
                </a:cubicBezTo>
                <a:cubicBezTo>
                  <a:pt x="154054" y="787708"/>
                  <a:pt x="171301" y="770461"/>
                  <a:pt x="192577" y="770461"/>
                </a:cubicBezTo>
                <a:close/>
                <a:moveTo>
                  <a:pt x="38523" y="770461"/>
                </a:moveTo>
                <a:cubicBezTo>
                  <a:pt x="59799" y="770461"/>
                  <a:pt x="77046" y="787708"/>
                  <a:pt x="77046" y="808984"/>
                </a:cubicBezTo>
                <a:cubicBezTo>
                  <a:pt x="77046" y="830260"/>
                  <a:pt x="59799" y="847507"/>
                  <a:pt x="38523" y="847507"/>
                </a:cubicBezTo>
                <a:cubicBezTo>
                  <a:pt x="17247" y="847507"/>
                  <a:pt x="0" y="830260"/>
                  <a:pt x="0" y="808984"/>
                </a:cubicBezTo>
                <a:cubicBezTo>
                  <a:pt x="0" y="787708"/>
                  <a:pt x="17247" y="770461"/>
                  <a:pt x="38523" y="770461"/>
                </a:cubicBezTo>
                <a:close/>
                <a:moveTo>
                  <a:pt x="1579064" y="616369"/>
                </a:moveTo>
                <a:cubicBezTo>
                  <a:pt x="1600340" y="616369"/>
                  <a:pt x="1617587" y="633616"/>
                  <a:pt x="1617587" y="654892"/>
                </a:cubicBezTo>
                <a:cubicBezTo>
                  <a:pt x="1617587" y="676168"/>
                  <a:pt x="1600340" y="693415"/>
                  <a:pt x="1579064" y="693415"/>
                </a:cubicBezTo>
                <a:cubicBezTo>
                  <a:pt x="1557788" y="693415"/>
                  <a:pt x="1540541" y="676168"/>
                  <a:pt x="1540541" y="654892"/>
                </a:cubicBezTo>
                <a:cubicBezTo>
                  <a:pt x="1540541" y="633616"/>
                  <a:pt x="1557788" y="616369"/>
                  <a:pt x="1579064" y="616369"/>
                </a:cubicBezTo>
                <a:close/>
                <a:moveTo>
                  <a:pt x="1425010" y="616369"/>
                </a:moveTo>
                <a:cubicBezTo>
                  <a:pt x="1446286" y="616369"/>
                  <a:pt x="1463533" y="633616"/>
                  <a:pt x="1463533" y="654892"/>
                </a:cubicBezTo>
                <a:cubicBezTo>
                  <a:pt x="1463533" y="676168"/>
                  <a:pt x="1446286" y="693415"/>
                  <a:pt x="1425010" y="693415"/>
                </a:cubicBezTo>
                <a:cubicBezTo>
                  <a:pt x="1403734" y="693415"/>
                  <a:pt x="1386487" y="676168"/>
                  <a:pt x="1386487" y="654892"/>
                </a:cubicBezTo>
                <a:cubicBezTo>
                  <a:pt x="1386487" y="633616"/>
                  <a:pt x="1403734" y="616369"/>
                  <a:pt x="1425010" y="616369"/>
                </a:cubicBezTo>
                <a:close/>
                <a:moveTo>
                  <a:pt x="1270956" y="616369"/>
                </a:moveTo>
                <a:cubicBezTo>
                  <a:pt x="1292232" y="616369"/>
                  <a:pt x="1309479" y="633616"/>
                  <a:pt x="1309479" y="654892"/>
                </a:cubicBezTo>
                <a:cubicBezTo>
                  <a:pt x="1309479" y="676168"/>
                  <a:pt x="1292232" y="693415"/>
                  <a:pt x="1270956" y="693415"/>
                </a:cubicBezTo>
                <a:cubicBezTo>
                  <a:pt x="1249680" y="693415"/>
                  <a:pt x="1232433" y="676168"/>
                  <a:pt x="1232433" y="654892"/>
                </a:cubicBezTo>
                <a:cubicBezTo>
                  <a:pt x="1232433" y="633616"/>
                  <a:pt x="1249680" y="616369"/>
                  <a:pt x="1270956" y="616369"/>
                </a:cubicBezTo>
                <a:close/>
                <a:moveTo>
                  <a:pt x="1116902" y="616369"/>
                </a:moveTo>
                <a:cubicBezTo>
                  <a:pt x="1138178" y="616369"/>
                  <a:pt x="1155425" y="633616"/>
                  <a:pt x="1155425" y="654892"/>
                </a:cubicBezTo>
                <a:cubicBezTo>
                  <a:pt x="1155425" y="676168"/>
                  <a:pt x="1138178" y="693415"/>
                  <a:pt x="1116902" y="693415"/>
                </a:cubicBezTo>
                <a:cubicBezTo>
                  <a:pt x="1095626" y="693415"/>
                  <a:pt x="1078379" y="676168"/>
                  <a:pt x="1078379" y="654892"/>
                </a:cubicBezTo>
                <a:cubicBezTo>
                  <a:pt x="1078379" y="633616"/>
                  <a:pt x="1095626" y="616369"/>
                  <a:pt x="1116902" y="616369"/>
                </a:cubicBezTo>
                <a:close/>
                <a:moveTo>
                  <a:pt x="962847" y="616369"/>
                </a:moveTo>
                <a:cubicBezTo>
                  <a:pt x="984123" y="616369"/>
                  <a:pt x="1001370" y="633616"/>
                  <a:pt x="1001370" y="654892"/>
                </a:cubicBezTo>
                <a:cubicBezTo>
                  <a:pt x="1001370" y="676168"/>
                  <a:pt x="984123" y="693415"/>
                  <a:pt x="962847" y="693415"/>
                </a:cubicBezTo>
                <a:cubicBezTo>
                  <a:pt x="941571" y="693415"/>
                  <a:pt x="924324" y="676168"/>
                  <a:pt x="924324" y="654892"/>
                </a:cubicBezTo>
                <a:cubicBezTo>
                  <a:pt x="924324" y="633616"/>
                  <a:pt x="941571" y="616369"/>
                  <a:pt x="962847" y="616369"/>
                </a:cubicBezTo>
                <a:close/>
                <a:moveTo>
                  <a:pt x="808793" y="616369"/>
                </a:moveTo>
                <a:cubicBezTo>
                  <a:pt x="830069" y="616369"/>
                  <a:pt x="847316" y="633616"/>
                  <a:pt x="847316" y="654892"/>
                </a:cubicBezTo>
                <a:cubicBezTo>
                  <a:pt x="847316" y="676168"/>
                  <a:pt x="830069" y="693415"/>
                  <a:pt x="808793" y="693415"/>
                </a:cubicBezTo>
                <a:cubicBezTo>
                  <a:pt x="787517" y="693415"/>
                  <a:pt x="770270" y="676168"/>
                  <a:pt x="770270" y="654892"/>
                </a:cubicBezTo>
                <a:cubicBezTo>
                  <a:pt x="770270" y="633616"/>
                  <a:pt x="787517" y="616369"/>
                  <a:pt x="808793" y="616369"/>
                </a:cubicBezTo>
                <a:close/>
                <a:moveTo>
                  <a:pt x="654740" y="616369"/>
                </a:moveTo>
                <a:cubicBezTo>
                  <a:pt x="676016" y="616369"/>
                  <a:pt x="693263" y="633616"/>
                  <a:pt x="693263" y="654892"/>
                </a:cubicBezTo>
                <a:cubicBezTo>
                  <a:pt x="693263" y="676168"/>
                  <a:pt x="676016" y="693415"/>
                  <a:pt x="654740" y="693415"/>
                </a:cubicBezTo>
                <a:cubicBezTo>
                  <a:pt x="633464" y="693415"/>
                  <a:pt x="616217" y="676168"/>
                  <a:pt x="616217" y="654892"/>
                </a:cubicBezTo>
                <a:cubicBezTo>
                  <a:pt x="616217" y="633616"/>
                  <a:pt x="633464" y="616369"/>
                  <a:pt x="654740" y="616369"/>
                </a:cubicBezTo>
                <a:close/>
                <a:moveTo>
                  <a:pt x="500685" y="616369"/>
                </a:moveTo>
                <a:cubicBezTo>
                  <a:pt x="521961" y="616369"/>
                  <a:pt x="539208" y="633616"/>
                  <a:pt x="539208" y="654892"/>
                </a:cubicBezTo>
                <a:cubicBezTo>
                  <a:pt x="539208" y="676168"/>
                  <a:pt x="521961" y="693415"/>
                  <a:pt x="500685" y="693415"/>
                </a:cubicBezTo>
                <a:cubicBezTo>
                  <a:pt x="479409" y="693415"/>
                  <a:pt x="462162" y="676168"/>
                  <a:pt x="462162" y="654892"/>
                </a:cubicBezTo>
                <a:cubicBezTo>
                  <a:pt x="462162" y="633616"/>
                  <a:pt x="479409" y="616369"/>
                  <a:pt x="500685" y="616369"/>
                </a:cubicBezTo>
                <a:close/>
                <a:moveTo>
                  <a:pt x="346631" y="616369"/>
                </a:moveTo>
                <a:cubicBezTo>
                  <a:pt x="367907" y="616369"/>
                  <a:pt x="385154" y="633616"/>
                  <a:pt x="385154" y="654892"/>
                </a:cubicBezTo>
                <a:cubicBezTo>
                  <a:pt x="385154" y="676168"/>
                  <a:pt x="367907" y="693415"/>
                  <a:pt x="346631" y="693415"/>
                </a:cubicBezTo>
                <a:cubicBezTo>
                  <a:pt x="325355" y="693415"/>
                  <a:pt x="308108" y="676168"/>
                  <a:pt x="308108" y="654892"/>
                </a:cubicBezTo>
                <a:cubicBezTo>
                  <a:pt x="308108" y="633616"/>
                  <a:pt x="325355" y="616369"/>
                  <a:pt x="346631" y="616369"/>
                </a:cubicBezTo>
                <a:close/>
                <a:moveTo>
                  <a:pt x="192577" y="616369"/>
                </a:moveTo>
                <a:cubicBezTo>
                  <a:pt x="213853" y="616369"/>
                  <a:pt x="231100" y="633616"/>
                  <a:pt x="231100" y="654892"/>
                </a:cubicBezTo>
                <a:cubicBezTo>
                  <a:pt x="231100" y="676168"/>
                  <a:pt x="213853" y="693415"/>
                  <a:pt x="192577" y="693415"/>
                </a:cubicBezTo>
                <a:cubicBezTo>
                  <a:pt x="171301" y="693415"/>
                  <a:pt x="154054" y="676168"/>
                  <a:pt x="154054" y="654892"/>
                </a:cubicBezTo>
                <a:cubicBezTo>
                  <a:pt x="154054" y="633616"/>
                  <a:pt x="171301" y="616369"/>
                  <a:pt x="192577" y="616369"/>
                </a:cubicBezTo>
                <a:close/>
                <a:moveTo>
                  <a:pt x="38523" y="616369"/>
                </a:moveTo>
                <a:cubicBezTo>
                  <a:pt x="59799" y="616369"/>
                  <a:pt x="77046" y="633616"/>
                  <a:pt x="77046" y="654892"/>
                </a:cubicBezTo>
                <a:cubicBezTo>
                  <a:pt x="77046" y="676168"/>
                  <a:pt x="59799" y="693415"/>
                  <a:pt x="38523" y="693415"/>
                </a:cubicBezTo>
                <a:cubicBezTo>
                  <a:pt x="17247" y="693415"/>
                  <a:pt x="0" y="676168"/>
                  <a:pt x="0" y="654892"/>
                </a:cubicBezTo>
                <a:cubicBezTo>
                  <a:pt x="0" y="633616"/>
                  <a:pt x="17247" y="616369"/>
                  <a:pt x="38523" y="616369"/>
                </a:cubicBezTo>
                <a:close/>
                <a:moveTo>
                  <a:pt x="1579064" y="462277"/>
                </a:moveTo>
                <a:cubicBezTo>
                  <a:pt x="1600340" y="462277"/>
                  <a:pt x="1617587" y="479524"/>
                  <a:pt x="1617587" y="500800"/>
                </a:cubicBezTo>
                <a:cubicBezTo>
                  <a:pt x="1617587" y="522076"/>
                  <a:pt x="1600340" y="539323"/>
                  <a:pt x="1579064" y="539323"/>
                </a:cubicBezTo>
                <a:cubicBezTo>
                  <a:pt x="1557788" y="539323"/>
                  <a:pt x="1540541" y="522076"/>
                  <a:pt x="1540541" y="500800"/>
                </a:cubicBezTo>
                <a:cubicBezTo>
                  <a:pt x="1540541" y="479524"/>
                  <a:pt x="1557788" y="462277"/>
                  <a:pt x="1579064" y="462277"/>
                </a:cubicBezTo>
                <a:close/>
                <a:moveTo>
                  <a:pt x="1425010" y="462277"/>
                </a:moveTo>
                <a:cubicBezTo>
                  <a:pt x="1446286" y="462277"/>
                  <a:pt x="1463533" y="479524"/>
                  <a:pt x="1463533" y="500800"/>
                </a:cubicBezTo>
                <a:cubicBezTo>
                  <a:pt x="1463533" y="522076"/>
                  <a:pt x="1446286" y="539323"/>
                  <a:pt x="1425010" y="539323"/>
                </a:cubicBezTo>
                <a:cubicBezTo>
                  <a:pt x="1403734" y="539323"/>
                  <a:pt x="1386487" y="522076"/>
                  <a:pt x="1386487" y="500800"/>
                </a:cubicBezTo>
                <a:cubicBezTo>
                  <a:pt x="1386487" y="479524"/>
                  <a:pt x="1403734" y="462277"/>
                  <a:pt x="1425010" y="462277"/>
                </a:cubicBezTo>
                <a:close/>
                <a:moveTo>
                  <a:pt x="1270956" y="462277"/>
                </a:moveTo>
                <a:cubicBezTo>
                  <a:pt x="1292232" y="462277"/>
                  <a:pt x="1309479" y="479524"/>
                  <a:pt x="1309479" y="500800"/>
                </a:cubicBezTo>
                <a:cubicBezTo>
                  <a:pt x="1309479" y="522076"/>
                  <a:pt x="1292232" y="539323"/>
                  <a:pt x="1270956" y="539323"/>
                </a:cubicBezTo>
                <a:cubicBezTo>
                  <a:pt x="1249680" y="539323"/>
                  <a:pt x="1232433" y="522076"/>
                  <a:pt x="1232433" y="500800"/>
                </a:cubicBezTo>
                <a:cubicBezTo>
                  <a:pt x="1232433" y="479524"/>
                  <a:pt x="1249680" y="462277"/>
                  <a:pt x="1270956" y="462277"/>
                </a:cubicBezTo>
                <a:close/>
                <a:moveTo>
                  <a:pt x="1116902" y="462277"/>
                </a:moveTo>
                <a:cubicBezTo>
                  <a:pt x="1138178" y="462277"/>
                  <a:pt x="1155425" y="479524"/>
                  <a:pt x="1155425" y="500800"/>
                </a:cubicBezTo>
                <a:cubicBezTo>
                  <a:pt x="1155425" y="522076"/>
                  <a:pt x="1138178" y="539323"/>
                  <a:pt x="1116902" y="539323"/>
                </a:cubicBezTo>
                <a:cubicBezTo>
                  <a:pt x="1095626" y="539323"/>
                  <a:pt x="1078379" y="522076"/>
                  <a:pt x="1078379" y="500800"/>
                </a:cubicBezTo>
                <a:cubicBezTo>
                  <a:pt x="1078379" y="479524"/>
                  <a:pt x="1095626" y="462277"/>
                  <a:pt x="1116902" y="462277"/>
                </a:cubicBezTo>
                <a:close/>
                <a:moveTo>
                  <a:pt x="962847" y="462277"/>
                </a:moveTo>
                <a:cubicBezTo>
                  <a:pt x="984123" y="462277"/>
                  <a:pt x="1001370" y="479524"/>
                  <a:pt x="1001370" y="500800"/>
                </a:cubicBezTo>
                <a:cubicBezTo>
                  <a:pt x="1001370" y="522076"/>
                  <a:pt x="984123" y="539323"/>
                  <a:pt x="962847" y="539323"/>
                </a:cubicBezTo>
                <a:cubicBezTo>
                  <a:pt x="941571" y="539323"/>
                  <a:pt x="924324" y="522076"/>
                  <a:pt x="924324" y="500800"/>
                </a:cubicBezTo>
                <a:cubicBezTo>
                  <a:pt x="924324" y="479524"/>
                  <a:pt x="941571" y="462277"/>
                  <a:pt x="962847" y="462277"/>
                </a:cubicBezTo>
                <a:close/>
                <a:moveTo>
                  <a:pt x="808793" y="462277"/>
                </a:moveTo>
                <a:cubicBezTo>
                  <a:pt x="830069" y="462277"/>
                  <a:pt x="847316" y="479524"/>
                  <a:pt x="847316" y="500800"/>
                </a:cubicBezTo>
                <a:cubicBezTo>
                  <a:pt x="847316" y="522076"/>
                  <a:pt x="830069" y="539323"/>
                  <a:pt x="808793" y="539323"/>
                </a:cubicBezTo>
                <a:cubicBezTo>
                  <a:pt x="787517" y="539323"/>
                  <a:pt x="770270" y="522076"/>
                  <a:pt x="770270" y="500800"/>
                </a:cubicBezTo>
                <a:cubicBezTo>
                  <a:pt x="770270" y="479524"/>
                  <a:pt x="787517" y="462277"/>
                  <a:pt x="808793" y="462277"/>
                </a:cubicBezTo>
                <a:close/>
                <a:moveTo>
                  <a:pt x="654740" y="462277"/>
                </a:moveTo>
                <a:cubicBezTo>
                  <a:pt x="676016" y="462277"/>
                  <a:pt x="693263" y="479524"/>
                  <a:pt x="693263" y="500800"/>
                </a:cubicBezTo>
                <a:cubicBezTo>
                  <a:pt x="693263" y="522076"/>
                  <a:pt x="676016" y="539323"/>
                  <a:pt x="654740" y="539323"/>
                </a:cubicBezTo>
                <a:cubicBezTo>
                  <a:pt x="633464" y="539323"/>
                  <a:pt x="616217" y="522076"/>
                  <a:pt x="616217" y="500800"/>
                </a:cubicBezTo>
                <a:cubicBezTo>
                  <a:pt x="616217" y="479524"/>
                  <a:pt x="633464" y="462277"/>
                  <a:pt x="654740" y="462277"/>
                </a:cubicBezTo>
                <a:close/>
                <a:moveTo>
                  <a:pt x="500685" y="462277"/>
                </a:moveTo>
                <a:cubicBezTo>
                  <a:pt x="521961" y="462277"/>
                  <a:pt x="539208" y="479524"/>
                  <a:pt x="539208" y="500800"/>
                </a:cubicBezTo>
                <a:cubicBezTo>
                  <a:pt x="539208" y="522076"/>
                  <a:pt x="521961" y="539323"/>
                  <a:pt x="500685" y="539323"/>
                </a:cubicBezTo>
                <a:cubicBezTo>
                  <a:pt x="479409" y="539323"/>
                  <a:pt x="462162" y="522076"/>
                  <a:pt x="462162" y="500800"/>
                </a:cubicBezTo>
                <a:cubicBezTo>
                  <a:pt x="462162" y="479524"/>
                  <a:pt x="479409" y="462277"/>
                  <a:pt x="500685" y="462277"/>
                </a:cubicBezTo>
                <a:close/>
                <a:moveTo>
                  <a:pt x="346631" y="462277"/>
                </a:moveTo>
                <a:cubicBezTo>
                  <a:pt x="367907" y="462277"/>
                  <a:pt x="385154" y="479524"/>
                  <a:pt x="385154" y="500800"/>
                </a:cubicBezTo>
                <a:cubicBezTo>
                  <a:pt x="385154" y="522076"/>
                  <a:pt x="367907" y="539323"/>
                  <a:pt x="346631" y="539323"/>
                </a:cubicBezTo>
                <a:cubicBezTo>
                  <a:pt x="325355" y="539323"/>
                  <a:pt x="308108" y="522076"/>
                  <a:pt x="308108" y="500800"/>
                </a:cubicBezTo>
                <a:cubicBezTo>
                  <a:pt x="308108" y="479524"/>
                  <a:pt x="325355" y="462277"/>
                  <a:pt x="346631" y="462277"/>
                </a:cubicBezTo>
                <a:close/>
                <a:moveTo>
                  <a:pt x="192577" y="462277"/>
                </a:moveTo>
                <a:cubicBezTo>
                  <a:pt x="213853" y="462277"/>
                  <a:pt x="231100" y="479524"/>
                  <a:pt x="231100" y="500800"/>
                </a:cubicBezTo>
                <a:cubicBezTo>
                  <a:pt x="231100" y="522076"/>
                  <a:pt x="213853" y="539323"/>
                  <a:pt x="192577" y="539323"/>
                </a:cubicBezTo>
                <a:cubicBezTo>
                  <a:pt x="171301" y="539323"/>
                  <a:pt x="154054" y="522076"/>
                  <a:pt x="154054" y="500800"/>
                </a:cubicBezTo>
                <a:cubicBezTo>
                  <a:pt x="154054" y="479524"/>
                  <a:pt x="171301" y="462277"/>
                  <a:pt x="192577" y="462277"/>
                </a:cubicBezTo>
                <a:close/>
                <a:moveTo>
                  <a:pt x="38523" y="462277"/>
                </a:moveTo>
                <a:cubicBezTo>
                  <a:pt x="59799" y="462277"/>
                  <a:pt x="77046" y="479524"/>
                  <a:pt x="77046" y="500800"/>
                </a:cubicBezTo>
                <a:cubicBezTo>
                  <a:pt x="77046" y="522076"/>
                  <a:pt x="59799" y="539323"/>
                  <a:pt x="38523" y="539323"/>
                </a:cubicBezTo>
                <a:cubicBezTo>
                  <a:pt x="17247" y="539323"/>
                  <a:pt x="0" y="522076"/>
                  <a:pt x="0" y="500800"/>
                </a:cubicBezTo>
                <a:cubicBezTo>
                  <a:pt x="0" y="479524"/>
                  <a:pt x="17247" y="462277"/>
                  <a:pt x="38523" y="462277"/>
                </a:cubicBezTo>
                <a:close/>
                <a:moveTo>
                  <a:pt x="1579064" y="308184"/>
                </a:moveTo>
                <a:cubicBezTo>
                  <a:pt x="1600340" y="308184"/>
                  <a:pt x="1617587" y="325431"/>
                  <a:pt x="1617587" y="346707"/>
                </a:cubicBezTo>
                <a:cubicBezTo>
                  <a:pt x="1617587" y="367983"/>
                  <a:pt x="1600340" y="385230"/>
                  <a:pt x="1579064" y="385230"/>
                </a:cubicBezTo>
                <a:cubicBezTo>
                  <a:pt x="1557788" y="385230"/>
                  <a:pt x="1540541" y="367983"/>
                  <a:pt x="1540541" y="346707"/>
                </a:cubicBezTo>
                <a:cubicBezTo>
                  <a:pt x="1540541" y="325431"/>
                  <a:pt x="1557788" y="308184"/>
                  <a:pt x="1579064" y="308184"/>
                </a:cubicBezTo>
                <a:close/>
                <a:moveTo>
                  <a:pt x="1425010" y="308184"/>
                </a:moveTo>
                <a:cubicBezTo>
                  <a:pt x="1446286" y="308184"/>
                  <a:pt x="1463533" y="325431"/>
                  <a:pt x="1463533" y="346707"/>
                </a:cubicBezTo>
                <a:cubicBezTo>
                  <a:pt x="1463533" y="367983"/>
                  <a:pt x="1446286" y="385230"/>
                  <a:pt x="1425010" y="385230"/>
                </a:cubicBezTo>
                <a:cubicBezTo>
                  <a:pt x="1403734" y="385230"/>
                  <a:pt x="1386487" y="367983"/>
                  <a:pt x="1386487" y="346707"/>
                </a:cubicBezTo>
                <a:cubicBezTo>
                  <a:pt x="1386487" y="325431"/>
                  <a:pt x="1403734" y="308184"/>
                  <a:pt x="1425010" y="308184"/>
                </a:cubicBezTo>
                <a:close/>
                <a:moveTo>
                  <a:pt x="1270956" y="308184"/>
                </a:moveTo>
                <a:cubicBezTo>
                  <a:pt x="1292232" y="308184"/>
                  <a:pt x="1309479" y="325431"/>
                  <a:pt x="1309479" y="346707"/>
                </a:cubicBezTo>
                <a:cubicBezTo>
                  <a:pt x="1309479" y="367983"/>
                  <a:pt x="1292232" y="385230"/>
                  <a:pt x="1270956" y="385230"/>
                </a:cubicBezTo>
                <a:cubicBezTo>
                  <a:pt x="1249680" y="385230"/>
                  <a:pt x="1232433" y="367983"/>
                  <a:pt x="1232433" y="346707"/>
                </a:cubicBezTo>
                <a:cubicBezTo>
                  <a:pt x="1232433" y="325431"/>
                  <a:pt x="1249680" y="308184"/>
                  <a:pt x="1270956" y="308184"/>
                </a:cubicBezTo>
                <a:close/>
                <a:moveTo>
                  <a:pt x="1116902" y="308184"/>
                </a:moveTo>
                <a:cubicBezTo>
                  <a:pt x="1138178" y="308184"/>
                  <a:pt x="1155425" y="325431"/>
                  <a:pt x="1155425" y="346707"/>
                </a:cubicBezTo>
                <a:cubicBezTo>
                  <a:pt x="1155425" y="367983"/>
                  <a:pt x="1138178" y="385230"/>
                  <a:pt x="1116902" y="385230"/>
                </a:cubicBezTo>
                <a:cubicBezTo>
                  <a:pt x="1095626" y="385230"/>
                  <a:pt x="1078379" y="367983"/>
                  <a:pt x="1078379" y="346707"/>
                </a:cubicBezTo>
                <a:cubicBezTo>
                  <a:pt x="1078379" y="325431"/>
                  <a:pt x="1095626" y="308184"/>
                  <a:pt x="1116902" y="308184"/>
                </a:cubicBezTo>
                <a:close/>
                <a:moveTo>
                  <a:pt x="962847" y="308184"/>
                </a:moveTo>
                <a:cubicBezTo>
                  <a:pt x="984123" y="308184"/>
                  <a:pt x="1001370" y="325431"/>
                  <a:pt x="1001370" y="346707"/>
                </a:cubicBezTo>
                <a:cubicBezTo>
                  <a:pt x="1001370" y="367983"/>
                  <a:pt x="984123" y="385230"/>
                  <a:pt x="962847" y="385230"/>
                </a:cubicBezTo>
                <a:cubicBezTo>
                  <a:pt x="941571" y="385230"/>
                  <a:pt x="924324" y="367983"/>
                  <a:pt x="924324" y="346707"/>
                </a:cubicBezTo>
                <a:cubicBezTo>
                  <a:pt x="924324" y="325431"/>
                  <a:pt x="941571" y="308184"/>
                  <a:pt x="962847" y="308184"/>
                </a:cubicBezTo>
                <a:close/>
                <a:moveTo>
                  <a:pt x="808793" y="308184"/>
                </a:moveTo>
                <a:cubicBezTo>
                  <a:pt x="830069" y="308184"/>
                  <a:pt x="847316" y="325431"/>
                  <a:pt x="847316" y="346707"/>
                </a:cubicBezTo>
                <a:cubicBezTo>
                  <a:pt x="847316" y="367983"/>
                  <a:pt x="830069" y="385230"/>
                  <a:pt x="808793" y="385230"/>
                </a:cubicBezTo>
                <a:cubicBezTo>
                  <a:pt x="787517" y="385230"/>
                  <a:pt x="770270" y="367983"/>
                  <a:pt x="770270" y="346707"/>
                </a:cubicBezTo>
                <a:cubicBezTo>
                  <a:pt x="770270" y="325431"/>
                  <a:pt x="787517" y="308184"/>
                  <a:pt x="808793" y="308184"/>
                </a:cubicBezTo>
                <a:close/>
                <a:moveTo>
                  <a:pt x="654740" y="308184"/>
                </a:moveTo>
                <a:cubicBezTo>
                  <a:pt x="676016" y="308184"/>
                  <a:pt x="693263" y="325431"/>
                  <a:pt x="693263" y="346707"/>
                </a:cubicBezTo>
                <a:cubicBezTo>
                  <a:pt x="693263" y="367983"/>
                  <a:pt x="676016" y="385230"/>
                  <a:pt x="654740" y="385230"/>
                </a:cubicBezTo>
                <a:cubicBezTo>
                  <a:pt x="633464" y="385230"/>
                  <a:pt x="616217" y="367983"/>
                  <a:pt x="616217" y="346707"/>
                </a:cubicBezTo>
                <a:cubicBezTo>
                  <a:pt x="616217" y="325431"/>
                  <a:pt x="633464" y="308184"/>
                  <a:pt x="654740" y="308184"/>
                </a:cubicBezTo>
                <a:close/>
                <a:moveTo>
                  <a:pt x="500685" y="308184"/>
                </a:moveTo>
                <a:cubicBezTo>
                  <a:pt x="521961" y="308184"/>
                  <a:pt x="539208" y="325431"/>
                  <a:pt x="539208" y="346707"/>
                </a:cubicBezTo>
                <a:cubicBezTo>
                  <a:pt x="539208" y="367983"/>
                  <a:pt x="521961" y="385230"/>
                  <a:pt x="500685" y="385230"/>
                </a:cubicBezTo>
                <a:cubicBezTo>
                  <a:pt x="479409" y="385230"/>
                  <a:pt x="462162" y="367983"/>
                  <a:pt x="462162" y="346707"/>
                </a:cubicBezTo>
                <a:cubicBezTo>
                  <a:pt x="462162" y="325431"/>
                  <a:pt x="479409" y="308184"/>
                  <a:pt x="500685" y="308184"/>
                </a:cubicBezTo>
                <a:close/>
                <a:moveTo>
                  <a:pt x="346631" y="308184"/>
                </a:moveTo>
                <a:cubicBezTo>
                  <a:pt x="367907" y="308184"/>
                  <a:pt x="385154" y="325431"/>
                  <a:pt x="385154" y="346707"/>
                </a:cubicBezTo>
                <a:cubicBezTo>
                  <a:pt x="385154" y="367983"/>
                  <a:pt x="367907" y="385230"/>
                  <a:pt x="346631" y="385230"/>
                </a:cubicBezTo>
                <a:cubicBezTo>
                  <a:pt x="325355" y="385230"/>
                  <a:pt x="308108" y="367983"/>
                  <a:pt x="308108" y="346707"/>
                </a:cubicBezTo>
                <a:cubicBezTo>
                  <a:pt x="308108" y="325431"/>
                  <a:pt x="325355" y="308184"/>
                  <a:pt x="346631" y="308184"/>
                </a:cubicBezTo>
                <a:close/>
                <a:moveTo>
                  <a:pt x="192577" y="308184"/>
                </a:moveTo>
                <a:cubicBezTo>
                  <a:pt x="213853" y="308184"/>
                  <a:pt x="231100" y="325431"/>
                  <a:pt x="231100" y="346707"/>
                </a:cubicBezTo>
                <a:cubicBezTo>
                  <a:pt x="231100" y="367983"/>
                  <a:pt x="213853" y="385230"/>
                  <a:pt x="192577" y="385230"/>
                </a:cubicBezTo>
                <a:cubicBezTo>
                  <a:pt x="171301" y="385230"/>
                  <a:pt x="154054" y="367983"/>
                  <a:pt x="154054" y="346707"/>
                </a:cubicBezTo>
                <a:cubicBezTo>
                  <a:pt x="154054" y="325431"/>
                  <a:pt x="171301" y="308184"/>
                  <a:pt x="192577" y="308184"/>
                </a:cubicBezTo>
                <a:close/>
                <a:moveTo>
                  <a:pt x="38523" y="308184"/>
                </a:moveTo>
                <a:cubicBezTo>
                  <a:pt x="59799" y="308184"/>
                  <a:pt x="77046" y="325431"/>
                  <a:pt x="77046" y="346707"/>
                </a:cubicBezTo>
                <a:cubicBezTo>
                  <a:pt x="77046" y="367983"/>
                  <a:pt x="59799" y="385230"/>
                  <a:pt x="38523" y="385230"/>
                </a:cubicBezTo>
                <a:cubicBezTo>
                  <a:pt x="17247" y="385230"/>
                  <a:pt x="0" y="367983"/>
                  <a:pt x="0" y="346707"/>
                </a:cubicBezTo>
                <a:cubicBezTo>
                  <a:pt x="0" y="325431"/>
                  <a:pt x="17247" y="308184"/>
                  <a:pt x="38523" y="308184"/>
                </a:cubicBezTo>
                <a:close/>
                <a:moveTo>
                  <a:pt x="1579064" y="154092"/>
                </a:moveTo>
                <a:cubicBezTo>
                  <a:pt x="1600340" y="154092"/>
                  <a:pt x="1617587" y="171339"/>
                  <a:pt x="1617587" y="192615"/>
                </a:cubicBezTo>
                <a:cubicBezTo>
                  <a:pt x="1617587" y="213891"/>
                  <a:pt x="1600340" y="231138"/>
                  <a:pt x="1579064" y="231138"/>
                </a:cubicBezTo>
                <a:cubicBezTo>
                  <a:pt x="1557788" y="231138"/>
                  <a:pt x="1540541" y="213891"/>
                  <a:pt x="1540541" y="192615"/>
                </a:cubicBezTo>
                <a:cubicBezTo>
                  <a:pt x="1540541" y="171339"/>
                  <a:pt x="1557788" y="154092"/>
                  <a:pt x="1579064" y="154092"/>
                </a:cubicBezTo>
                <a:close/>
                <a:moveTo>
                  <a:pt x="1425010" y="154092"/>
                </a:moveTo>
                <a:cubicBezTo>
                  <a:pt x="1446286" y="154092"/>
                  <a:pt x="1463533" y="171339"/>
                  <a:pt x="1463533" y="192615"/>
                </a:cubicBezTo>
                <a:cubicBezTo>
                  <a:pt x="1463533" y="213891"/>
                  <a:pt x="1446286" y="231138"/>
                  <a:pt x="1425010" y="231138"/>
                </a:cubicBezTo>
                <a:cubicBezTo>
                  <a:pt x="1403734" y="231138"/>
                  <a:pt x="1386487" y="213891"/>
                  <a:pt x="1386487" y="192615"/>
                </a:cubicBezTo>
                <a:cubicBezTo>
                  <a:pt x="1386487" y="171339"/>
                  <a:pt x="1403734" y="154092"/>
                  <a:pt x="1425010" y="154092"/>
                </a:cubicBezTo>
                <a:close/>
                <a:moveTo>
                  <a:pt x="1270956" y="154092"/>
                </a:moveTo>
                <a:cubicBezTo>
                  <a:pt x="1292232" y="154092"/>
                  <a:pt x="1309479" y="171339"/>
                  <a:pt x="1309479" y="192615"/>
                </a:cubicBezTo>
                <a:cubicBezTo>
                  <a:pt x="1309479" y="213891"/>
                  <a:pt x="1292232" y="231138"/>
                  <a:pt x="1270956" y="231138"/>
                </a:cubicBezTo>
                <a:cubicBezTo>
                  <a:pt x="1249680" y="231138"/>
                  <a:pt x="1232433" y="213891"/>
                  <a:pt x="1232433" y="192615"/>
                </a:cubicBezTo>
                <a:cubicBezTo>
                  <a:pt x="1232433" y="171339"/>
                  <a:pt x="1249680" y="154092"/>
                  <a:pt x="1270956" y="154092"/>
                </a:cubicBezTo>
                <a:close/>
                <a:moveTo>
                  <a:pt x="1116902" y="154092"/>
                </a:moveTo>
                <a:cubicBezTo>
                  <a:pt x="1138178" y="154092"/>
                  <a:pt x="1155425" y="171339"/>
                  <a:pt x="1155425" y="192615"/>
                </a:cubicBezTo>
                <a:cubicBezTo>
                  <a:pt x="1155425" y="213891"/>
                  <a:pt x="1138178" y="231138"/>
                  <a:pt x="1116902" y="231138"/>
                </a:cubicBezTo>
                <a:cubicBezTo>
                  <a:pt x="1095626" y="231138"/>
                  <a:pt x="1078379" y="213891"/>
                  <a:pt x="1078379" y="192615"/>
                </a:cubicBezTo>
                <a:cubicBezTo>
                  <a:pt x="1078379" y="171339"/>
                  <a:pt x="1095626" y="154092"/>
                  <a:pt x="1116902" y="154092"/>
                </a:cubicBezTo>
                <a:close/>
                <a:moveTo>
                  <a:pt x="962847" y="154092"/>
                </a:moveTo>
                <a:cubicBezTo>
                  <a:pt x="984123" y="154092"/>
                  <a:pt x="1001370" y="171339"/>
                  <a:pt x="1001370" y="192615"/>
                </a:cubicBezTo>
                <a:cubicBezTo>
                  <a:pt x="1001370" y="213891"/>
                  <a:pt x="984123" y="231138"/>
                  <a:pt x="962847" y="231138"/>
                </a:cubicBezTo>
                <a:cubicBezTo>
                  <a:pt x="941571" y="231138"/>
                  <a:pt x="924324" y="213891"/>
                  <a:pt x="924324" y="192615"/>
                </a:cubicBezTo>
                <a:cubicBezTo>
                  <a:pt x="924324" y="171339"/>
                  <a:pt x="941571" y="154092"/>
                  <a:pt x="962847" y="154092"/>
                </a:cubicBezTo>
                <a:close/>
                <a:moveTo>
                  <a:pt x="808793" y="154092"/>
                </a:moveTo>
                <a:cubicBezTo>
                  <a:pt x="830069" y="154092"/>
                  <a:pt x="847316" y="171339"/>
                  <a:pt x="847316" y="192615"/>
                </a:cubicBezTo>
                <a:cubicBezTo>
                  <a:pt x="847316" y="213891"/>
                  <a:pt x="830069" y="231138"/>
                  <a:pt x="808793" y="231138"/>
                </a:cubicBezTo>
                <a:cubicBezTo>
                  <a:pt x="787517" y="231138"/>
                  <a:pt x="770270" y="213891"/>
                  <a:pt x="770270" y="192615"/>
                </a:cubicBezTo>
                <a:cubicBezTo>
                  <a:pt x="770270" y="171339"/>
                  <a:pt x="787517" y="154092"/>
                  <a:pt x="808793" y="154092"/>
                </a:cubicBezTo>
                <a:close/>
                <a:moveTo>
                  <a:pt x="654740" y="154092"/>
                </a:moveTo>
                <a:cubicBezTo>
                  <a:pt x="676016" y="154092"/>
                  <a:pt x="693263" y="171339"/>
                  <a:pt x="693263" y="192615"/>
                </a:cubicBezTo>
                <a:cubicBezTo>
                  <a:pt x="693263" y="213891"/>
                  <a:pt x="676016" y="231138"/>
                  <a:pt x="654740" y="231138"/>
                </a:cubicBezTo>
                <a:cubicBezTo>
                  <a:pt x="633464" y="231138"/>
                  <a:pt x="616217" y="213891"/>
                  <a:pt x="616217" y="192615"/>
                </a:cubicBezTo>
                <a:cubicBezTo>
                  <a:pt x="616217" y="171339"/>
                  <a:pt x="633464" y="154092"/>
                  <a:pt x="654740" y="154092"/>
                </a:cubicBezTo>
                <a:close/>
                <a:moveTo>
                  <a:pt x="500685" y="154092"/>
                </a:moveTo>
                <a:cubicBezTo>
                  <a:pt x="521961" y="154092"/>
                  <a:pt x="539208" y="171339"/>
                  <a:pt x="539208" y="192615"/>
                </a:cubicBezTo>
                <a:cubicBezTo>
                  <a:pt x="539208" y="213891"/>
                  <a:pt x="521961" y="231138"/>
                  <a:pt x="500685" y="231138"/>
                </a:cubicBezTo>
                <a:cubicBezTo>
                  <a:pt x="479409" y="231138"/>
                  <a:pt x="462162" y="213891"/>
                  <a:pt x="462162" y="192615"/>
                </a:cubicBezTo>
                <a:cubicBezTo>
                  <a:pt x="462162" y="171339"/>
                  <a:pt x="479409" y="154092"/>
                  <a:pt x="500685" y="154092"/>
                </a:cubicBezTo>
                <a:close/>
                <a:moveTo>
                  <a:pt x="346631" y="154092"/>
                </a:moveTo>
                <a:cubicBezTo>
                  <a:pt x="367907" y="154092"/>
                  <a:pt x="385154" y="171339"/>
                  <a:pt x="385154" y="192615"/>
                </a:cubicBezTo>
                <a:cubicBezTo>
                  <a:pt x="385154" y="213891"/>
                  <a:pt x="367907" y="231138"/>
                  <a:pt x="346631" y="231138"/>
                </a:cubicBezTo>
                <a:cubicBezTo>
                  <a:pt x="325355" y="231138"/>
                  <a:pt x="308108" y="213891"/>
                  <a:pt x="308108" y="192615"/>
                </a:cubicBezTo>
                <a:cubicBezTo>
                  <a:pt x="308108" y="171339"/>
                  <a:pt x="325355" y="154092"/>
                  <a:pt x="346631" y="154092"/>
                </a:cubicBezTo>
                <a:close/>
                <a:moveTo>
                  <a:pt x="192577" y="154092"/>
                </a:moveTo>
                <a:cubicBezTo>
                  <a:pt x="213853" y="154092"/>
                  <a:pt x="231100" y="171339"/>
                  <a:pt x="231100" y="192615"/>
                </a:cubicBezTo>
                <a:cubicBezTo>
                  <a:pt x="231100" y="213891"/>
                  <a:pt x="213853" y="231138"/>
                  <a:pt x="192577" y="231138"/>
                </a:cubicBezTo>
                <a:cubicBezTo>
                  <a:pt x="171301" y="231138"/>
                  <a:pt x="154054" y="213891"/>
                  <a:pt x="154054" y="192615"/>
                </a:cubicBezTo>
                <a:cubicBezTo>
                  <a:pt x="154054" y="171339"/>
                  <a:pt x="171301" y="154092"/>
                  <a:pt x="192577" y="154092"/>
                </a:cubicBezTo>
                <a:close/>
                <a:moveTo>
                  <a:pt x="38523" y="154092"/>
                </a:moveTo>
                <a:cubicBezTo>
                  <a:pt x="59799" y="154092"/>
                  <a:pt x="77046" y="171339"/>
                  <a:pt x="77046" y="192615"/>
                </a:cubicBezTo>
                <a:cubicBezTo>
                  <a:pt x="77046" y="213891"/>
                  <a:pt x="59799" y="231138"/>
                  <a:pt x="38523" y="231138"/>
                </a:cubicBezTo>
                <a:cubicBezTo>
                  <a:pt x="17247" y="231138"/>
                  <a:pt x="0" y="213891"/>
                  <a:pt x="0" y="192615"/>
                </a:cubicBezTo>
                <a:cubicBezTo>
                  <a:pt x="0" y="171339"/>
                  <a:pt x="17247" y="154092"/>
                  <a:pt x="38523" y="154092"/>
                </a:cubicBezTo>
                <a:close/>
                <a:moveTo>
                  <a:pt x="1579064" y="0"/>
                </a:moveTo>
                <a:cubicBezTo>
                  <a:pt x="1600340" y="0"/>
                  <a:pt x="1617587" y="17247"/>
                  <a:pt x="1617587" y="38523"/>
                </a:cubicBezTo>
                <a:cubicBezTo>
                  <a:pt x="1617587" y="59799"/>
                  <a:pt x="1600340" y="77046"/>
                  <a:pt x="1579064" y="77046"/>
                </a:cubicBezTo>
                <a:cubicBezTo>
                  <a:pt x="1557788" y="77046"/>
                  <a:pt x="1540541" y="59799"/>
                  <a:pt x="1540541" y="38523"/>
                </a:cubicBezTo>
                <a:cubicBezTo>
                  <a:pt x="1540541" y="17247"/>
                  <a:pt x="1557788" y="0"/>
                  <a:pt x="1579064" y="0"/>
                </a:cubicBezTo>
                <a:close/>
                <a:moveTo>
                  <a:pt x="1425010" y="0"/>
                </a:moveTo>
                <a:cubicBezTo>
                  <a:pt x="1446286" y="0"/>
                  <a:pt x="1463533" y="17247"/>
                  <a:pt x="1463533" y="38523"/>
                </a:cubicBezTo>
                <a:cubicBezTo>
                  <a:pt x="1463533" y="59799"/>
                  <a:pt x="1446286" y="77046"/>
                  <a:pt x="1425010" y="77046"/>
                </a:cubicBezTo>
                <a:cubicBezTo>
                  <a:pt x="1403734" y="77046"/>
                  <a:pt x="1386487" y="59799"/>
                  <a:pt x="1386487" y="38523"/>
                </a:cubicBezTo>
                <a:cubicBezTo>
                  <a:pt x="1386487" y="17247"/>
                  <a:pt x="1403734" y="0"/>
                  <a:pt x="1425010" y="0"/>
                </a:cubicBezTo>
                <a:close/>
                <a:moveTo>
                  <a:pt x="1270956" y="0"/>
                </a:moveTo>
                <a:cubicBezTo>
                  <a:pt x="1292232" y="0"/>
                  <a:pt x="1309479" y="17247"/>
                  <a:pt x="1309479" y="38523"/>
                </a:cubicBezTo>
                <a:cubicBezTo>
                  <a:pt x="1309479" y="59799"/>
                  <a:pt x="1292232" y="77046"/>
                  <a:pt x="1270956" y="77046"/>
                </a:cubicBezTo>
                <a:cubicBezTo>
                  <a:pt x="1249680" y="77046"/>
                  <a:pt x="1232433" y="59799"/>
                  <a:pt x="1232433" y="38523"/>
                </a:cubicBezTo>
                <a:cubicBezTo>
                  <a:pt x="1232433" y="17247"/>
                  <a:pt x="1249680" y="0"/>
                  <a:pt x="1270956" y="0"/>
                </a:cubicBezTo>
                <a:close/>
                <a:moveTo>
                  <a:pt x="1116902" y="0"/>
                </a:moveTo>
                <a:cubicBezTo>
                  <a:pt x="1138178" y="0"/>
                  <a:pt x="1155425" y="17247"/>
                  <a:pt x="1155425" y="38523"/>
                </a:cubicBezTo>
                <a:cubicBezTo>
                  <a:pt x="1155425" y="59799"/>
                  <a:pt x="1138178" y="77046"/>
                  <a:pt x="1116902" y="77046"/>
                </a:cubicBezTo>
                <a:cubicBezTo>
                  <a:pt x="1095626" y="77046"/>
                  <a:pt x="1078379" y="59799"/>
                  <a:pt x="1078379" y="38523"/>
                </a:cubicBezTo>
                <a:cubicBezTo>
                  <a:pt x="1078379" y="17247"/>
                  <a:pt x="1095626" y="0"/>
                  <a:pt x="1116902" y="0"/>
                </a:cubicBezTo>
                <a:close/>
                <a:moveTo>
                  <a:pt x="962847" y="0"/>
                </a:moveTo>
                <a:cubicBezTo>
                  <a:pt x="984123" y="0"/>
                  <a:pt x="1001370" y="17247"/>
                  <a:pt x="1001370" y="38523"/>
                </a:cubicBezTo>
                <a:cubicBezTo>
                  <a:pt x="1001370" y="59799"/>
                  <a:pt x="984123" y="77046"/>
                  <a:pt x="962847" y="77046"/>
                </a:cubicBezTo>
                <a:cubicBezTo>
                  <a:pt x="941571" y="77046"/>
                  <a:pt x="924324" y="59799"/>
                  <a:pt x="924324" y="38523"/>
                </a:cubicBezTo>
                <a:cubicBezTo>
                  <a:pt x="924324" y="17247"/>
                  <a:pt x="941571" y="0"/>
                  <a:pt x="962847" y="0"/>
                </a:cubicBezTo>
                <a:close/>
                <a:moveTo>
                  <a:pt x="808793" y="0"/>
                </a:moveTo>
                <a:cubicBezTo>
                  <a:pt x="830069" y="0"/>
                  <a:pt x="847316" y="17247"/>
                  <a:pt x="847316" y="38523"/>
                </a:cubicBezTo>
                <a:cubicBezTo>
                  <a:pt x="847316" y="59799"/>
                  <a:pt x="830069" y="77046"/>
                  <a:pt x="808793" y="77046"/>
                </a:cubicBezTo>
                <a:cubicBezTo>
                  <a:pt x="787517" y="77046"/>
                  <a:pt x="770270" y="59799"/>
                  <a:pt x="770270" y="38523"/>
                </a:cubicBezTo>
                <a:cubicBezTo>
                  <a:pt x="770270" y="17247"/>
                  <a:pt x="787517" y="0"/>
                  <a:pt x="808793" y="0"/>
                </a:cubicBezTo>
                <a:close/>
                <a:moveTo>
                  <a:pt x="654740" y="0"/>
                </a:moveTo>
                <a:cubicBezTo>
                  <a:pt x="676016" y="0"/>
                  <a:pt x="693263" y="17247"/>
                  <a:pt x="693263" y="38523"/>
                </a:cubicBezTo>
                <a:cubicBezTo>
                  <a:pt x="693263" y="59799"/>
                  <a:pt x="676016" y="77046"/>
                  <a:pt x="654740" y="77046"/>
                </a:cubicBezTo>
                <a:cubicBezTo>
                  <a:pt x="633464" y="77046"/>
                  <a:pt x="616217" y="59799"/>
                  <a:pt x="616217" y="38523"/>
                </a:cubicBezTo>
                <a:cubicBezTo>
                  <a:pt x="616217" y="17247"/>
                  <a:pt x="633464" y="0"/>
                  <a:pt x="654740" y="0"/>
                </a:cubicBezTo>
                <a:close/>
                <a:moveTo>
                  <a:pt x="500685" y="0"/>
                </a:moveTo>
                <a:cubicBezTo>
                  <a:pt x="521961" y="0"/>
                  <a:pt x="539208" y="17247"/>
                  <a:pt x="539208" y="38523"/>
                </a:cubicBezTo>
                <a:cubicBezTo>
                  <a:pt x="539208" y="59799"/>
                  <a:pt x="521961" y="77046"/>
                  <a:pt x="500685" y="77046"/>
                </a:cubicBezTo>
                <a:cubicBezTo>
                  <a:pt x="479409" y="77046"/>
                  <a:pt x="462162" y="59799"/>
                  <a:pt x="462162" y="38523"/>
                </a:cubicBezTo>
                <a:cubicBezTo>
                  <a:pt x="462162" y="17247"/>
                  <a:pt x="479409" y="0"/>
                  <a:pt x="500685" y="0"/>
                </a:cubicBezTo>
                <a:close/>
                <a:moveTo>
                  <a:pt x="346631" y="0"/>
                </a:moveTo>
                <a:cubicBezTo>
                  <a:pt x="367907" y="0"/>
                  <a:pt x="385154" y="17247"/>
                  <a:pt x="385154" y="38523"/>
                </a:cubicBezTo>
                <a:cubicBezTo>
                  <a:pt x="385154" y="59799"/>
                  <a:pt x="367907" y="77046"/>
                  <a:pt x="346631" y="77046"/>
                </a:cubicBezTo>
                <a:cubicBezTo>
                  <a:pt x="325355" y="77046"/>
                  <a:pt x="308108" y="59799"/>
                  <a:pt x="308108" y="38523"/>
                </a:cubicBezTo>
                <a:cubicBezTo>
                  <a:pt x="308108" y="17247"/>
                  <a:pt x="325355" y="0"/>
                  <a:pt x="346631" y="0"/>
                </a:cubicBezTo>
                <a:close/>
                <a:moveTo>
                  <a:pt x="192577" y="0"/>
                </a:moveTo>
                <a:cubicBezTo>
                  <a:pt x="213853" y="0"/>
                  <a:pt x="231100" y="17247"/>
                  <a:pt x="231100" y="38523"/>
                </a:cubicBezTo>
                <a:cubicBezTo>
                  <a:pt x="231100" y="59799"/>
                  <a:pt x="213853" y="77046"/>
                  <a:pt x="192577" y="77046"/>
                </a:cubicBezTo>
                <a:cubicBezTo>
                  <a:pt x="171301" y="77046"/>
                  <a:pt x="154054" y="59799"/>
                  <a:pt x="154054" y="38523"/>
                </a:cubicBezTo>
                <a:cubicBezTo>
                  <a:pt x="154054" y="17247"/>
                  <a:pt x="171301" y="0"/>
                  <a:pt x="192577" y="0"/>
                </a:cubicBezTo>
                <a:close/>
                <a:moveTo>
                  <a:pt x="38523" y="0"/>
                </a:moveTo>
                <a:cubicBezTo>
                  <a:pt x="59799" y="0"/>
                  <a:pt x="77046" y="17247"/>
                  <a:pt x="77046" y="38523"/>
                </a:cubicBezTo>
                <a:cubicBezTo>
                  <a:pt x="77046" y="59799"/>
                  <a:pt x="59799" y="77046"/>
                  <a:pt x="38523" y="77046"/>
                </a:cubicBezTo>
                <a:cubicBezTo>
                  <a:pt x="17247" y="77046"/>
                  <a:pt x="0" y="59799"/>
                  <a:pt x="0" y="38523"/>
                </a:cubicBezTo>
                <a:cubicBezTo>
                  <a:pt x="0" y="17247"/>
                  <a:pt x="17247" y="0"/>
                  <a:pt x="3852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769" t="0" r="769" b="0"/>
          <a:stretch>
            <a:fillRect/>
          </a:stretch>
        </p:blipFill>
        <p:spPr>
          <a:xfrm rot="0" flipH="0" flipV="0">
            <a:off x="6919309" y="1913706"/>
            <a:ext cx="4044452" cy="4044452"/>
          </a:xfrm>
          <a:custGeom>
            <a:avLst/>
            <a:gdLst/>
            <a:rect l="l" t="t" r="r" b="b"/>
            <a:pathLst>
              <a:path w="4038600" h="4038600">
                <a:moveTo>
                  <a:pt x="0" y="2022226"/>
                </a:moveTo>
                <a:cubicBezTo>
                  <a:pt x="0" y="905381"/>
                  <a:pt x="905381" y="0"/>
                  <a:pt x="2022226" y="0"/>
                </a:cubicBezTo>
                <a:cubicBezTo>
                  <a:pt x="3139071" y="0"/>
                  <a:pt x="4044452" y="905381"/>
                  <a:pt x="4044452" y="2022226"/>
                </a:cubicBezTo>
                <a:cubicBezTo>
                  <a:pt x="4044452" y="3139071"/>
                  <a:pt x="3139071" y="4044452"/>
                  <a:pt x="2022226" y="4044452"/>
                </a:cubicBezTo>
                <a:cubicBezTo>
                  <a:pt x="905381" y="4044452"/>
                  <a:pt x="0" y="3139071"/>
                  <a:pt x="0" y="202222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0" flipV="0">
            <a:off x="5661472" y="5507736"/>
            <a:ext cx="1021660" cy="535281"/>
          </a:xfrm>
          <a:custGeom>
            <a:avLst/>
            <a:gdLst>
              <a:gd name="connsiteX0" fmla="*/ 997329 w 1021660"/>
              <a:gd name="connsiteY0" fmla="*/ 486619 h 535281"/>
              <a:gd name="connsiteX1" fmla="*/ 1021660 w 1021660"/>
              <a:gd name="connsiteY1" fmla="*/ 510950 h 535281"/>
              <a:gd name="connsiteX2" fmla="*/ 997329 w 1021660"/>
              <a:gd name="connsiteY2" fmla="*/ 535281 h 535281"/>
              <a:gd name="connsiteX3" fmla="*/ 972998 w 1021660"/>
              <a:gd name="connsiteY3" fmla="*/ 510950 h 535281"/>
              <a:gd name="connsiteX4" fmla="*/ 997329 w 1021660"/>
              <a:gd name="connsiteY4" fmla="*/ 486619 h 535281"/>
              <a:gd name="connsiteX5" fmla="*/ 900030 w 1021660"/>
              <a:gd name="connsiteY5" fmla="*/ 486619 h 535281"/>
              <a:gd name="connsiteX6" fmla="*/ 924361 w 1021660"/>
              <a:gd name="connsiteY6" fmla="*/ 510950 h 535281"/>
              <a:gd name="connsiteX7" fmla="*/ 900030 w 1021660"/>
              <a:gd name="connsiteY7" fmla="*/ 535281 h 535281"/>
              <a:gd name="connsiteX8" fmla="*/ 875699 w 1021660"/>
              <a:gd name="connsiteY8" fmla="*/ 510950 h 535281"/>
              <a:gd name="connsiteX9" fmla="*/ 900030 w 1021660"/>
              <a:gd name="connsiteY9" fmla="*/ 486619 h 535281"/>
              <a:gd name="connsiteX10" fmla="*/ 802729 w 1021660"/>
              <a:gd name="connsiteY10" fmla="*/ 486619 h 535281"/>
              <a:gd name="connsiteX11" fmla="*/ 827060 w 1021660"/>
              <a:gd name="connsiteY11" fmla="*/ 510950 h 535281"/>
              <a:gd name="connsiteX12" fmla="*/ 802729 w 1021660"/>
              <a:gd name="connsiteY12" fmla="*/ 535281 h 535281"/>
              <a:gd name="connsiteX13" fmla="*/ 778398 w 1021660"/>
              <a:gd name="connsiteY13" fmla="*/ 510950 h 535281"/>
              <a:gd name="connsiteX14" fmla="*/ 802729 w 1021660"/>
              <a:gd name="connsiteY14" fmla="*/ 486619 h 535281"/>
              <a:gd name="connsiteX15" fmla="*/ 705430 w 1021660"/>
              <a:gd name="connsiteY15" fmla="*/ 486619 h 535281"/>
              <a:gd name="connsiteX16" fmla="*/ 729761 w 1021660"/>
              <a:gd name="connsiteY16" fmla="*/ 510950 h 535281"/>
              <a:gd name="connsiteX17" fmla="*/ 705430 w 1021660"/>
              <a:gd name="connsiteY17" fmla="*/ 535281 h 535281"/>
              <a:gd name="connsiteX18" fmla="*/ 681099 w 1021660"/>
              <a:gd name="connsiteY18" fmla="*/ 510950 h 535281"/>
              <a:gd name="connsiteX19" fmla="*/ 705430 w 1021660"/>
              <a:gd name="connsiteY19" fmla="*/ 486619 h 535281"/>
              <a:gd name="connsiteX20" fmla="*/ 608130 w 1021660"/>
              <a:gd name="connsiteY20" fmla="*/ 486619 h 535281"/>
              <a:gd name="connsiteX21" fmla="*/ 632461 w 1021660"/>
              <a:gd name="connsiteY21" fmla="*/ 510950 h 535281"/>
              <a:gd name="connsiteX22" fmla="*/ 608130 w 1021660"/>
              <a:gd name="connsiteY22" fmla="*/ 535281 h 535281"/>
              <a:gd name="connsiteX23" fmla="*/ 583799 w 1021660"/>
              <a:gd name="connsiteY23" fmla="*/ 510950 h 535281"/>
              <a:gd name="connsiteX24" fmla="*/ 608130 w 1021660"/>
              <a:gd name="connsiteY24" fmla="*/ 486619 h 535281"/>
              <a:gd name="connsiteX25" fmla="*/ 510830 w 1021660"/>
              <a:gd name="connsiteY25" fmla="*/ 486619 h 535281"/>
              <a:gd name="connsiteX26" fmla="*/ 535161 w 1021660"/>
              <a:gd name="connsiteY26" fmla="*/ 510950 h 535281"/>
              <a:gd name="connsiteX27" fmla="*/ 510830 w 1021660"/>
              <a:gd name="connsiteY27" fmla="*/ 535281 h 535281"/>
              <a:gd name="connsiteX28" fmla="*/ 486499 w 1021660"/>
              <a:gd name="connsiteY28" fmla="*/ 510950 h 535281"/>
              <a:gd name="connsiteX29" fmla="*/ 510830 w 1021660"/>
              <a:gd name="connsiteY29" fmla="*/ 486619 h 535281"/>
              <a:gd name="connsiteX30" fmla="*/ 413530 w 1021660"/>
              <a:gd name="connsiteY30" fmla="*/ 486619 h 535281"/>
              <a:gd name="connsiteX31" fmla="*/ 437861 w 1021660"/>
              <a:gd name="connsiteY31" fmla="*/ 510950 h 535281"/>
              <a:gd name="connsiteX32" fmla="*/ 413530 w 1021660"/>
              <a:gd name="connsiteY32" fmla="*/ 535281 h 535281"/>
              <a:gd name="connsiteX33" fmla="*/ 389199 w 1021660"/>
              <a:gd name="connsiteY33" fmla="*/ 510950 h 535281"/>
              <a:gd name="connsiteX34" fmla="*/ 413530 w 1021660"/>
              <a:gd name="connsiteY34" fmla="*/ 486619 h 535281"/>
              <a:gd name="connsiteX35" fmla="*/ 316230 w 1021660"/>
              <a:gd name="connsiteY35" fmla="*/ 486619 h 535281"/>
              <a:gd name="connsiteX36" fmla="*/ 340561 w 1021660"/>
              <a:gd name="connsiteY36" fmla="*/ 510950 h 535281"/>
              <a:gd name="connsiteX37" fmla="*/ 316230 w 1021660"/>
              <a:gd name="connsiteY37" fmla="*/ 535281 h 535281"/>
              <a:gd name="connsiteX38" fmla="*/ 291899 w 1021660"/>
              <a:gd name="connsiteY38" fmla="*/ 510950 h 535281"/>
              <a:gd name="connsiteX39" fmla="*/ 316230 w 1021660"/>
              <a:gd name="connsiteY39" fmla="*/ 486619 h 535281"/>
              <a:gd name="connsiteX40" fmla="*/ 218931 w 1021660"/>
              <a:gd name="connsiteY40" fmla="*/ 486619 h 535281"/>
              <a:gd name="connsiteX41" fmla="*/ 243262 w 1021660"/>
              <a:gd name="connsiteY41" fmla="*/ 510950 h 535281"/>
              <a:gd name="connsiteX42" fmla="*/ 218931 w 1021660"/>
              <a:gd name="connsiteY42" fmla="*/ 535281 h 535281"/>
              <a:gd name="connsiteX43" fmla="*/ 194600 w 1021660"/>
              <a:gd name="connsiteY43" fmla="*/ 510950 h 535281"/>
              <a:gd name="connsiteX44" fmla="*/ 218931 w 1021660"/>
              <a:gd name="connsiteY44" fmla="*/ 486619 h 535281"/>
              <a:gd name="connsiteX45" fmla="*/ 121631 w 1021660"/>
              <a:gd name="connsiteY45" fmla="*/ 486619 h 535281"/>
              <a:gd name="connsiteX46" fmla="*/ 145962 w 1021660"/>
              <a:gd name="connsiteY46" fmla="*/ 510950 h 535281"/>
              <a:gd name="connsiteX47" fmla="*/ 121631 w 1021660"/>
              <a:gd name="connsiteY47" fmla="*/ 535281 h 535281"/>
              <a:gd name="connsiteX48" fmla="*/ 97300 w 1021660"/>
              <a:gd name="connsiteY48" fmla="*/ 510950 h 535281"/>
              <a:gd name="connsiteX49" fmla="*/ 121631 w 1021660"/>
              <a:gd name="connsiteY49" fmla="*/ 486619 h 535281"/>
              <a:gd name="connsiteX50" fmla="*/ 24331 w 1021660"/>
              <a:gd name="connsiteY50" fmla="*/ 486619 h 535281"/>
              <a:gd name="connsiteX51" fmla="*/ 48662 w 1021660"/>
              <a:gd name="connsiteY51" fmla="*/ 510950 h 535281"/>
              <a:gd name="connsiteX52" fmla="*/ 24331 w 1021660"/>
              <a:gd name="connsiteY52" fmla="*/ 535281 h 535281"/>
              <a:gd name="connsiteX53" fmla="*/ 0 w 1021660"/>
              <a:gd name="connsiteY53" fmla="*/ 510950 h 535281"/>
              <a:gd name="connsiteX54" fmla="*/ 24331 w 1021660"/>
              <a:gd name="connsiteY54" fmla="*/ 486619 h 535281"/>
              <a:gd name="connsiteX55" fmla="*/ 997329 w 1021660"/>
              <a:gd name="connsiteY55" fmla="*/ 389295 h 535281"/>
              <a:gd name="connsiteX56" fmla="*/ 1021660 w 1021660"/>
              <a:gd name="connsiteY56" fmla="*/ 413626 h 535281"/>
              <a:gd name="connsiteX57" fmla="*/ 997329 w 1021660"/>
              <a:gd name="connsiteY57" fmla="*/ 437957 h 535281"/>
              <a:gd name="connsiteX58" fmla="*/ 972998 w 1021660"/>
              <a:gd name="connsiteY58" fmla="*/ 413626 h 535281"/>
              <a:gd name="connsiteX59" fmla="*/ 997329 w 1021660"/>
              <a:gd name="connsiteY59" fmla="*/ 389295 h 535281"/>
              <a:gd name="connsiteX60" fmla="*/ 900030 w 1021660"/>
              <a:gd name="connsiteY60" fmla="*/ 389295 h 535281"/>
              <a:gd name="connsiteX61" fmla="*/ 924361 w 1021660"/>
              <a:gd name="connsiteY61" fmla="*/ 413626 h 535281"/>
              <a:gd name="connsiteX62" fmla="*/ 900030 w 1021660"/>
              <a:gd name="connsiteY62" fmla="*/ 437957 h 535281"/>
              <a:gd name="connsiteX63" fmla="*/ 875699 w 1021660"/>
              <a:gd name="connsiteY63" fmla="*/ 413626 h 535281"/>
              <a:gd name="connsiteX64" fmla="*/ 900030 w 1021660"/>
              <a:gd name="connsiteY64" fmla="*/ 389295 h 535281"/>
              <a:gd name="connsiteX65" fmla="*/ 802729 w 1021660"/>
              <a:gd name="connsiteY65" fmla="*/ 389295 h 535281"/>
              <a:gd name="connsiteX66" fmla="*/ 827060 w 1021660"/>
              <a:gd name="connsiteY66" fmla="*/ 413626 h 535281"/>
              <a:gd name="connsiteX67" fmla="*/ 802729 w 1021660"/>
              <a:gd name="connsiteY67" fmla="*/ 437957 h 535281"/>
              <a:gd name="connsiteX68" fmla="*/ 778398 w 1021660"/>
              <a:gd name="connsiteY68" fmla="*/ 413626 h 535281"/>
              <a:gd name="connsiteX69" fmla="*/ 802729 w 1021660"/>
              <a:gd name="connsiteY69" fmla="*/ 389295 h 535281"/>
              <a:gd name="connsiteX70" fmla="*/ 705430 w 1021660"/>
              <a:gd name="connsiteY70" fmla="*/ 389295 h 535281"/>
              <a:gd name="connsiteX71" fmla="*/ 729761 w 1021660"/>
              <a:gd name="connsiteY71" fmla="*/ 413626 h 535281"/>
              <a:gd name="connsiteX72" fmla="*/ 705430 w 1021660"/>
              <a:gd name="connsiteY72" fmla="*/ 437957 h 535281"/>
              <a:gd name="connsiteX73" fmla="*/ 681099 w 1021660"/>
              <a:gd name="connsiteY73" fmla="*/ 413626 h 535281"/>
              <a:gd name="connsiteX74" fmla="*/ 705430 w 1021660"/>
              <a:gd name="connsiteY74" fmla="*/ 389295 h 535281"/>
              <a:gd name="connsiteX75" fmla="*/ 608130 w 1021660"/>
              <a:gd name="connsiteY75" fmla="*/ 389295 h 535281"/>
              <a:gd name="connsiteX76" fmla="*/ 632461 w 1021660"/>
              <a:gd name="connsiteY76" fmla="*/ 413626 h 535281"/>
              <a:gd name="connsiteX77" fmla="*/ 608130 w 1021660"/>
              <a:gd name="connsiteY77" fmla="*/ 437957 h 535281"/>
              <a:gd name="connsiteX78" fmla="*/ 583799 w 1021660"/>
              <a:gd name="connsiteY78" fmla="*/ 413626 h 535281"/>
              <a:gd name="connsiteX79" fmla="*/ 608130 w 1021660"/>
              <a:gd name="connsiteY79" fmla="*/ 389295 h 535281"/>
              <a:gd name="connsiteX80" fmla="*/ 510830 w 1021660"/>
              <a:gd name="connsiteY80" fmla="*/ 389295 h 535281"/>
              <a:gd name="connsiteX81" fmla="*/ 535161 w 1021660"/>
              <a:gd name="connsiteY81" fmla="*/ 413626 h 535281"/>
              <a:gd name="connsiteX82" fmla="*/ 510830 w 1021660"/>
              <a:gd name="connsiteY82" fmla="*/ 437957 h 535281"/>
              <a:gd name="connsiteX83" fmla="*/ 486499 w 1021660"/>
              <a:gd name="connsiteY83" fmla="*/ 413626 h 535281"/>
              <a:gd name="connsiteX84" fmla="*/ 510830 w 1021660"/>
              <a:gd name="connsiteY84" fmla="*/ 389295 h 535281"/>
              <a:gd name="connsiteX85" fmla="*/ 413530 w 1021660"/>
              <a:gd name="connsiteY85" fmla="*/ 389295 h 535281"/>
              <a:gd name="connsiteX86" fmla="*/ 437861 w 1021660"/>
              <a:gd name="connsiteY86" fmla="*/ 413626 h 535281"/>
              <a:gd name="connsiteX87" fmla="*/ 413530 w 1021660"/>
              <a:gd name="connsiteY87" fmla="*/ 437957 h 535281"/>
              <a:gd name="connsiteX88" fmla="*/ 389199 w 1021660"/>
              <a:gd name="connsiteY88" fmla="*/ 413626 h 535281"/>
              <a:gd name="connsiteX89" fmla="*/ 413530 w 1021660"/>
              <a:gd name="connsiteY89" fmla="*/ 389295 h 535281"/>
              <a:gd name="connsiteX90" fmla="*/ 316230 w 1021660"/>
              <a:gd name="connsiteY90" fmla="*/ 389295 h 535281"/>
              <a:gd name="connsiteX91" fmla="*/ 340561 w 1021660"/>
              <a:gd name="connsiteY91" fmla="*/ 413626 h 535281"/>
              <a:gd name="connsiteX92" fmla="*/ 316230 w 1021660"/>
              <a:gd name="connsiteY92" fmla="*/ 437957 h 535281"/>
              <a:gd name="connsiteX93" fmla="*/ 291899 w 1021660"/>
              <a:gd name="connsiteY93" fmla="*/ 413626 h 535281"/>
              <a:gd name="connsiteX94" fmla="*/ 316230 w 1021660"/>
              <a:gd name="connsiteY94" fmla="*/ 389295 h 535281"/>
              <a:gd name="connsiteX95" fmla="*/ 218931 w 1021660"/>
              <a:gd name="connsiteY95" fmla="*/ 389295 h 535281"/>
              <a:gd name="connsiteX96" fmla="*/ 243262 w 1021660"/>
              <a:gd name="connsiteY96" fmla="*/ 413626 h 535281"/>
              <a:gd name="connsiteX97" fmla="*/ 218931 w 1021660"/>
              <a:gd name="connsiteY97" fmla="*/ 437957 h 535281"/>
              <a:gd name="connsiteX98" fmla="*/ 194600 w 1021660"/>
              <a:gd name="connsiteY98" fmla="*/ 413626 h 535281"/>
              <a:gd name="connsiteX99" fmla="*/ 218931 w 1021660"/>
              <a:gd name="connsiteY99" fmla="*/ 389295 h 535281"/>
              <a:gd name="connsiteX100" fmla="*/ 121631 w 1021660"/>
              <a:gd name="connsiteY100" fmla="*/ 389295 h 535281"/>
              <a:gd name="connsiteX101" fmla="*/ 145962 w 1021660"/>
              <a:gd name="connsiteY101" fmla="*/ 413626 h 535281"/>
              <a:gd name="connsiteX102" fmla="*/ 121631 w 1021660"/>
              <a:gd name="connsiteY102" fmla="*/ 437957 h 535281"/>
              <a:gd name="connsiteX103" fmla="*/ 97300 w 1021660"/>
              <a:gd name="connsiteY103" fmla="*/ 413626 h 535281"/>
              <a:gd name="connsiteX104" fmla="*/ 121631 w 1021660"/>
              <a:gd name="connsiteY104" fmla="*/ 389295 h 535281"/>
              <a:gd name="connsiteX105" fmla="*/ 24331 w 1021660"/>
              <a:gd name="connsiteY105" fmla="*/ 389295 h 535281"/>
              <a:gd name="connsiteX106" fmla="*/ 48662 w 1021660"/>
              <a:gd name="connsiteY106" fmla="*/ 413626 h 535281"/>
              <a:gd name="connsiteX107" fmla="*/ 24331 w 1021660"/>
              <a:gd name="connsiteY107" fmla="*/ 437957 h 535281"/>
              <a:gd name="connsiteX108" fmla="*/ 0 w 1021660"/>
              <a:gd name="connsiteY108" fmla="*/ 413626 h 535281"/>
              <a:gd name="connsiteX109" fmla="*/ 24331 w 1021660"/>
              <a:gd name="connsiteY109" fmla="*/ 389295 h 535281"/>
              <a:gd name="connsiteX110" fmla="*/ 997329 w 1021660"/>
              <a:gd name="connsiteY110" fmla="*/ 291971 h 535281"/>
              <a:gd name="connsiteX111" fmla="*/ 1021660 w 1021660"/>
              <a:gd name="connsiteY111" fmla="*/ 316302 h 535281"/>
              <a:gd name="connsiteX112" fmla="*/ 997329 w 1021660"/>
              <a:gd name="connsiteY112" fmla="*/ 340633 h 535281"/>
              <a:gd name="connsiteX113" fmla="*/ 972998 w 1021660"/>
              <a:gd name="connsiteY113" fmla="*/ 316302 h 535281"/>
              <a:gd name="connsiteX114" fmla="*/ 997329 w 1021660"/>
              <a:gd name="connsiteY114" fmla="*/ 291971 h 535281"/>
              <a:gd name="connsiteX115" fmla="*/ 900030 w 1021660"/>
              <a:gd name="connsiteY115" fmla="*/ 291971 h 535281"/>
              <a:gd name="connsiteX116" fmla="*/ 924361 w 1021660"/>
              <a:gd name="connsiteY116" fmla="*/ 316302 h 535281"/>
              <a:gd name="connsiteX117" fmla="*/ 900030 w 1021660"/>
              <a:gd name="connsiteY117" fmla="*/ 340633 h 535281"/>
              <a:gd name="connsiteX118" fmla="*/ 875699 w 1021660"/>
              <a:gd name="connsiteY118" fmla="*/ 316302 h 535281"/>
              <a:gd name="connsiteX119" fmla="*/ 900030 w 1021660"/>
              <a:gd name="connsiteY119" fmla="*/ 291971 h 535281"/>
              <a:gd name="connsiteX120" fmla="*/ 802729 w 1021660"/>
              <a:gd name="connsiteY120" fmla="*/ 291971 h 535281"/>
              <a:gd name="connsiteX121" fmla="*/ 827060 w 1021660"/>
              <a:gd name="connsiteY121" fmla="*/ 316302 h 535281"/>
              <a:gd name="connsiteX122" fmla="*/ 802729 w 1021660"/>
              <a:gd name="connsiteY122" fmla="*/ 340633 h 535281"/>
              <a:gd name="connsiteX123" fmla="*/ 778398 w 1021660"/>
              <a:gd name="connsiteY123" fmla="*/ 316302 h 535281"/>
              <a:gd name="connsiteX124" fmla="*/ 802729 w 1021660"/>
              <a:gd name="connsiteY124" fmla="*/ 291971 h 535281"/>
              <a:gd name="connsiteX125" fmla="*/ 705430 w 1021660"/>
              <a:gd name="connsiteY125" fmla="*/ 291971 h 535281"/>
              <a:gd name="connsiteX126" fmla="*/ 729761 w 1021660"/>
              <a:gd name="connsiteY126" fmla="*/ 316302 h 535281"/>
              <a:gd name="connsiteX127" fmla="*/ 705430 w 1021660"/>
              <a:gd name="connsiteY127" fmla="*/ 340633 h 535281"/>
              <a:gd name="connsiteX128" fmla="*/ 681099 w 1021660"/>
              <a:gd name="connsiteY128" fmla="*/ 316302 h 535281"/>
              <a:gd name="connsiteX129" fmla="*/ 705430 w 1021660"/>
              <a:gd name="connsiteY129" fmla="*/ 291971 h 535281"/>
              <a:gd name="connsiteX130" fmla="*/ 608130 w 1021660"/>
              <a:gd name="connsiteY130" fmla="*/ 291971 h 535281"/>
              <a:gd name="connsiteX131" fmla="*/ 632461 w 1021660"/>
              <a:gd name="connsiteY131" fmla="*/ 316302 h 535281"/>
              <a:gd name="connsiteX132" fmla="*/ 608130 w 1021660"/>
              <a:gd name="connsiteY132" fmla="*/ 340633 h 535281"/>
              <a:gd name="connsiteX133" fmla="*/ 583799 w 1021660"/>
              <a:gd name="connsiteY133" fmla="*/ 316302 h 535281"/>
              <a:gd name="connsiteX134" fmla="*/ 608130 w 1021660"/>
              <a:gd name="connsiteY134" fmla="*/ 291971 h 535281"/>
              <a:gd name="connsiteX135" fmla="*/ 510830 w 1021660"/>
              <a:gd name="connsiteY135" fmla="*/ 291971 h 535281"/>
              <a:gd name="connsiteX136" fmla="*/ 535161 w 1021660"/>
              <a:gd name="connsiteY136" fmla="*/ 316302 h 535281"/>
              <a:gd name="connsiteX137" fmla="*/ 510830 w 1021660"/>
              <a:gd name="connsiteY137" fmla="*/ 340633 h 535281"/>
              <a:gd name="connsiteX138" fmla="*/ 486499 w 1021660"/>
              <a:gd name="connsiteY138" fmla="*/ 316302 h 535281"/>
              <a:gd name="connsiteX139" fmla="*/ 510830 w 1021660"/>
              <a:gd name="connsiteY139" fmla="*/ 291971 h 535281"/>
              <a:gd name="connsiteX140" fmla="*/ 413530 w 1021660"/>
              <a:gd name="connsiteY140" fmla="*/ 291971 h 535281"/>
              <a:gd name="connsiteX141" fmla="*/ 437861 w 1021660"/>
              <a:gd name="connsiteY141" fmla="*/ 316302 h 535281"/>
              <a:gd name="connsiteX142" fmla="*/ 413530 w 1021660"/>
              <a:gd name="connsiteY142" fmla="*/ 340633 h 535281"/>
              <a:gd name="connsiteX143" fmla="*/ 389199 w 1021660"/>
              <a:gd name="connsiteY143" fmla="*/ 316302 h 535281"/>
              <a:gd name="connsiteX144" fmla="*/ 413530 w 1021660"/>
              <a:gd name="connsiteY144" fmla="*/ 291971 h 535281"/>
              <a:gd name="connsiteX145" fmla="*/ 316230 w 1021660"/>
              <a:gd name="connsiteY145" fmla="*/ 291971 h 535281"/>
              <a:gd name="connsiteX146" fmla="*/ 340561 w 1021660"/>
              <a:gd name="connsiteY146" fmla="*/ 316302 h 535281"/>
              <a:gd name="connsiteX147" fmla="*/ 316230 w 1021660"/>
              <a:gd name="connsiteY147" fmla="*/ 340633 h 535281"/>
              <a:gd name="connsiteX148" fmla="*/ 291899 w 1021660"/>
              <a:gd name="connsiteY148" fmla="*/ 316302 h 535281"/>
              <a:gd name="connsiteX149" fmla="*/ 316230 w 1021660"/>
              <a:gd name="connsiteY149" fmla="*/ 291971 h 535281"/>
              <a:gd name="connsiteX150" fmla="*/ 218931 w 1021660"/>
              <a:gd name="connsiteY150" fmla="*/ 291971 h 535281"/>
              <a:gd name="connsiteX151" fmla="*/ 243262 w 1021660"/>
              <a:gd name="connsiteY151" fmla="*/ 316302 h 535281"/>
              <a:gd name="connsiteX152" fmla="*/ 218931 w 1021660"/>
              <a:gd name="connsiteY152" fmla="*/ 340633 h 535281"/>
              <a:gd name="connsiteX153" fmla="*/ 194600 w 1021660"/>
              <a:gd name="connsiteY153" fmla="*/ 316302 h 535281"/>
              <a:gd name="connsiteX154" fmla="*/ 218931 w 1021660"/>
              <a:gd name="connsiteY154" fmla="*/ 291971 h 535281"/>
              <a:gd name="connsiteX155" fmla="*/ 121631 w 1021660"/>
              <a:gd name="connsiteY155" fmla="*/ 291971 h 535281"/>
              <a:gd name="connsiteX156" fmla="*/ 145962 w 1021660"/>
              <a:gd name="connsiteY156" fmla="*/ 316302 h 535281"/>
              <a:gd name="connsiteX157" fmla="*/ 121631 w 1021660"/>
              <a:gd name="connsiteY157" fmla="*/ 340633 h 535281"/>
              <a:gd name="connsiteX158" fmla="*/ 97300 w 1021660"/>
              <a:gd name="connsiteY158" fmla="*/ 316302 h 535281"/>
              <a:gd name="connsiteX159" fmla="*/ 121631 w 1021660"/>
              <a:gd name="connsiteY159" fmla="*/ 291971 h 535281"/>
              <a:gd name="connsiteX160" fmla="*/ 24331 w 1021660"/>
              <a:gd name="connsiteY160" fmla="*/ 291971 h 535281"/>
              <a:gd name="connsiteX161" fmla="*/ 48662 w 1021660"/>
              <a:gd name="connsiteY161" fmla="*/ 316302 h 535281"/>
              <a:gd name="connsiteX162" fmla="*/ 24331 w 1021660"/>
              <a:gd name="connsiteY162" fmla="*/ 340633 h 535281"/>
              <a:gd name="connsiteX163" fmla="*/ 0 w 1021660"/>
              <a:gd name="connsiteY163" fmla="*/ 316302 h 535281"/>
              <a:gd name="connsiteX164" fmla="*/ 24331 w 1021660"/>
              <a:gd name="connsiteY164" fmla="*/ 291971 h 535281"/>
              <a:gd name="connsiteX165" fmla="*/ 997329 w 1021660"/>
              <a:gd name="connsiteY165" fmla="*/ 194648 h 535281"/>
              <a:gd name="connsiteX166" fmla="*/ 1021660 w 1021660"/>
              <a:gd name="connsiteY166" fmla="*/ 218979 h 535281"/>
              <a:gd name="connsiteX167" fmla="*/ 997329 w 1021660"/>
              <a:gd name="connsiteY167" fmla="*/ 243310 h 535281"/>
              <a:gd name="connsiteX168" fmla="*/ 972998 w 1021660"/>
              <a:gd name="connsiteY168" fmla="*/ 218979 h 535281"/>
              <a:gd name="connsiteX169" fmla="*/ 997329 w 1021660"/>
              <a:gd name="connsiteY169" fmla="*/ 194648 h 535281"/>
              <a:gd name="connsiteX170" fmla="*/ 900030 w 1021660"/>
              <a:gd name="connsiteY170" fmla="*/ 194648 h 535281"/>
              <a:gd name="connsiteX171" fmla="*/ 924361 w 1021660"/>
              <a:gd name="connsiteY171" fmla="*/ 218979 h 535281"/>
              <a:gd name="connsiteX172" fmla="*/ 900030 w 1021660"/>
              <a:gd name="connsiteY172" fmla="*/ 243310 h 535281"/>
              <a:gd name="connsiteX173" fmla="*/ 875699 w 1021660"/>
              <a:gd name="connsiteY173" fmla="*/ 218979 h 535281"/>
              <a:gd name="connsiteX174" fmla="*/ 900030 w 1021660"/>
              <a:gd name="connsiteY174" fmla="*/ 194648 h 535281"/>
              <a:gd name="connsiteX175" fmla="*/ 802729 w 1021660"/>
              <a:gd name="connsiteY175" fmla="*/ 194648 h 535281"/>
              <a:gd name="connsiteX176" fmla="*/ 827060 w 1021660"/>
              <a:gd name="connsiteY176" fmla="*/ 218979 h 535281"/>
              <a:gd name="connsiteX177" fmla="*/ 802729 w 1021660"/>
              <a:gd name="connsiteY177" fmla="*/ 243310 h 535281"/>
              <a:gd name="connsiteX178" fmla="*/ 778398 w 1021660"/>
              <a:gd name="connsiteY178" fmla="*/ 218979 h 535281"/>
              <a:gd name="connsiteX179" fmla="*/ 802729 w 1021660"/>
              <a:gd name="connsiteY179" fmla="*/ 194648 h 535281"/>
              <a:gd name="connsiteX180" fmla="*/ 705430 w 1021660"/>
              <a:gd name="connsiteY180" fmla="*/ 194648 h 535281"/>
              <a:gd name="connsiteX181" fmla="*/ 729761 w 1021660"/>
              <a:gd name="connsiteY181" fmla="*/ 218979 h 535281"/>
              <a:gd name="connsiteX182" fmla="*/ 705430 w 1021660"/>
              <a:gd name="connsiteY182" fmla="*/ 243310 h 535281"/>
              <a:gd name="connsiteX183" fmla="*/ 681099 w 1021660"/>
              <a:gd name="connsiteY183" fmla="*/ 218979 h 535281"/>
              <a:gd name="connsiteX184" fmla="*/ 705430 w 1021660"/>
              <a:gd name="connsiteY184" fmla="*/ 194648 h 535281"/>
              <a:gd name="connsiteX185" fmla="*/ 608130 w 1021660"/>
              <a:gd name="connsiteY185" fmla="*/ 194648 h 535281"/>
              <a:gd name="connsiteX186" fmla="*/ 632461 w 1021660"/>
              <a:gd name="connsiteY186" fmla="*/ 218979 h 535281"/>
              <a:gd name="connsiteX187" fmla="*/ 608130 w 1021660"/>
              <a:gd name="connsiteY187" fmla="*/ 243310 h 535281"/>
              <a:gd name="connsiteX188" fmla="*/ 583799 w 1021660"/>
              <a:gd name="connsiteY188" fmla="*/ 218979 h 535281"/>
              <a:gd name="connsiteX189" fmla="*/ 608130 w 1021660"/>
              <a:gd name="connsiteY189" fmla="*/ 194648 h 535281"/>
              <a:gd name="connsiteX190" fmla="*/ 510830 w 1021660"/>
              <a:gd name="connsiteY190" fmla="*/ 194648 h 535281"/>
              <a:gd name="connsiteX191" fmla="*/ 535161 w 1021660"/>
              <a:gd name="connsiteY191" fmla="*/ 218979 h 535281"/>
              <a:gd name="connsiteX192" fmla="*/ 510830 w 1021660"/>
              <a:gd name="connsiteY192" fmla="*/ 243310 h 535281"/>
              <a:gd name="connsiteX193" fmla="*/ 486499 w 1021660"/>
              <a:gd name="connsiteY193" fmla="*/ 218979 h 535281"/>
              <a:gd name="connsiteX194" fmla="*/ 510830 w 1021660"/>
              <a:gd name="connsiteY194" fmla="*/ 194648 h 535281"/>
              <a:gd name="connsiteX195" fmla="*/ 413530 w 1021660"/>
              <a:gd name="connsiteY195" fmla="*/ 194648 h 535281"/>
              <a:gd name="connsiteX196" fmla="*/ 437861 w 1021660"/>
              <a:gd name="connsiteY196" fmla="*/ 218979 h 535281"/>
              <a:gd name="connsiteX197" fmla="*/ 413530 w 1021660"/>
              <a:gd name="connsiteY197" fmla="*/ 243310 h 535281"/>
              <a:gd name="connsiteX198" fmla="*/ 389199 w 1021660"/>
              <a:gd name="connsiteY198" fmla="*/ 218979 h 535281"/>
              <a:gd name="connsiteX199" fmla="*/ 413530 w 1021660"/>
              <a:gd name="connsiteY199" fmla="*/ 194648 h 535281"/>
              <a:gd name="connsiteX200" fmla="*/ 316230 w 1021660"/>
              <a:gd name="connsiteY200" fmla="*/ 194648 h 535281"/>
              <a:gd name="connsiteX201" fmla="*/ 340561 w 1021660"/>
              <a:gd name="connsiteY201" fmla="*/ 218979 h 535281"/>
              <a:gd name="connsiteX202" fmla="*/ 316230 w 1021660"/>
              <a:gd name="connsiteY202" fmla="*/ 243310 h 535281"/>
              <a:gd name="connsiteX203" fmla="*/ 291899 w 1021660"/>
              <a:gd name="connsiteY203" fmla="*/ 218979 h 535281"/>
              <a:gd name="connsiteX204" fmla="*/ 316230 w 1021660"/>
              <a:gd name="connsiteY204" fmla="*/ 194648 h 535281"/>
              <a:gd name="connsiteX205" fmla="*/ 218931 w 1021660"/>
              <a:gd name="connsiteY205" fmla="*/ 194648 h 535281"/>
              <a:gd name="connsiteX206" fmla="*/ 243262 w 1021660"/>
              <a:gd name="connsiteY206" fmla="*/ 218979 h 535281"/>
              <a:gd name="connsiteX207" fmla="*/ 218931 w 1021660"/>
              <a:gd name="connsiteY207" fmla="*/ 243310 h 535281"/>
              <a:gd name="connsiteX208" fmla="*/ 194600 w 1021660"/>
              <a:gd name="connsiteY208" fmla="*/ 218979 h 535281"/>
              <a:gd name="connsiteX209" fmla="*/ 218931 w 1021660"/>
              <a:gd name="connsiteY209" fmla="*/ 194648 h 535281"/>
              <a:gd name="connsiteX210" fmla="*/ 121631 w 1021660"/>
              <a:gd name="connsiteY210" fmla="*/ 194648 h 535281"/>
              <a:gd name="connsiteX211" fmla="*/ 145962 w 1021660"/>
              <a:gd name="connsiteY211" fmla="*/ 218979 h 535281"/>
              <a:gd name="connsiteX212" fmla="*/ 121631 w 1021660"/>
              <a:gd name="connsiteY212" fmla="*/ 243310 h 535281"/>
              <a:gd name="connsiteX213" fmla="*/ 97300 w 1021660"/>
              <a:gd name="connsiteY213" fmla="*/ 218979 h 535281"/>
              <a:gd name="connsiteX214" fmla="*/ 121631 w 1021660"/>
              <a:gd name="connsiteY214" fmla="*/ 194648 h 535281"/>
              <a:gd name="connsiteX215" fmla="*/ 24331 w 1021660"/>
              <a:gd name="connsiteY215" fmla="*/ 194648 h 535281"/>
              <a:gd name="connsiteX216" fmla="*/ 48662 w 1021660"/>
              <a:gd name="connsiteY216" fmla="*/ 218979 h 535281"/>
              <a:gd name="connsiteX217" fmla="*/ 24331 w 1021660"/>
              <a:gd name="connsiteY217" fmla="*/ 243310 h 535281"/>
              <a:gd name="connsiteX218" fmla="*/ 0 w 1021660"/>
              <a:gd name="connsiteY218" fmla="*/ 218979 h 535281"/>
              <a:gd name="connsiteX219" fmla="*/ 24331 w 1021660"/>
              <a:gd name="connsiteY219" fmla="*/ 194648 h 535281"/>
              <a:gd name="connsiteX220" fmla="*/ 997329 w 1021660"/>
              <a:gd name="connsiteY220" fmla="*/ 97324 h 535281"/>
              <a:gd name="connsiteX221" fmla="*/ 1021660 w 1021660"/>
              <a:gd name="connsiteY221" fmla="*/ 121655 h 535281"/>
              <a:gd name="connsiteX222" fmla="*/ 997329 w 1021660"/>
              <a:gd name="connsiteY222" fmla="*/ 145986 h 535281"/>
              <a:gd name="connsiteX223" fmla="*/ 972998 w 1021660"/>
              <a:gd name="connsiteY223" fmla="*/ 121655 h 535281"/>
              <a:gd name="connsiteX224" fmla="*/ 997329 w 1021660"/>
              <a:gd name="connsiteY224" fmla="*/ 97324 h 535281"/>
              <a:gd name="connsiteX225" fmla="*/ 900030 w 1021660"/>
              <a:gd name="connsiteY225" fmla="*/ 97324 h 535281"/>
              <a:gd name="connsiteX226" fmla="*/ 924361 w 1021660"/>
              <a:gd name="connsiteY226" fmla="*/ 121655 h 535281"/>
              <a:gd name="connsiteX227" fmla="*/ 900030 w 1021660"/>
              <a:gd name="connsiteY227" fmla="*/ 145986 h 535281"/>
              <a:gd name="connsiteX228" fmla="*/ 875699 w 1021660"/>
              <a:gd name="connsiteY228" fmla="*/ 121655 h 535281"/>
              <a:gd name="connsiteX229" fmla="*/ 900030 w 1021660"/>
              <a:gd name="connsiteY229" fmla="*/ 97324 h 535281"/>
              <a:gd name="connsiteX230" fmla="*/ 802729 w 1021660"/>
              <a:gd name="connsiteY230" fmla="*/ 97324 h 535281"/>
              <a:gd name="connsiteX231" fmla="*/ 827060 w 1021660"/>
              <a:gd name="connsiteY231" fmla="*/ 121655 h 535281"/>
              <a:gd name="connsiteX232" fmla="*/ 802729 w 1021660"/>
              <a:gd name="connsiteY232" fmla="*/ 145986 h 535281"/>
              <a:gd name="connsiteX233" fmla="*/ 778398 w 1021660"/>
              <a:gd name="connsiteY233" fmla="*/ 121655 h 535281"/>
              <a:gd name="connsiteX234" fmla="*/ 802729 w 1021660"/>
              <a:gd name="connsiteY234" fmla="*/ 97324 h 535281"/>
              <a:gd name="connsiteX235" fmla="*/ 705430 w 1021660"/>
              <a:gd name="connsiteY235" fmla="*/ 97324 h 535281"/>
              <a:gd name="connsiteX236" fmla="*/ 729761 w 1021660"/>
              <a:gd name="connsiteY236" fmla="*/ 121655 h 535281"/>
              <a:gd name="connsiteX237" fmla="*/ 705430 w 1021660"/>
              <a:gd name="connsiteY237" fmla="*/ 145986 h 535281"/>
              <a:gd name="connsiteX238" fmla="*/ 681099 w 1021660"/>
              <a:gd name="connsiteY238" fmla="*/ 121655 h 535281"/>
              <a:gd name="connsiteX239" fmla="*/ 705430 w 1021660"/>
              <a:gd name="connsiteY239" fmla="*/ 97324 h 535281"/>
              <a:gd name="connsiteX240" fmla="*/ 608130 w 1021660"/>
              <a:gd name="connsiteY240" fmla="*/ 97324 h 535281"/>
              <a:gd name="connsiteX241" fmla="*/ 632461 w 1021660"/>
              <a:gd name="connsiteY241" fmla="*/ 121655 h 535281"/>
              <a:gd name="connsiteX242" fmla="*/ 608130 w 1021660"/>
              <a:gd name="connsiteY242" fmla="*/ 145986 h 535281"/>
              <a:gd name="connsiteX243" fmla="*/ 583799 w 1021660"/>
              <a:gd name="connsiteY243" fmla="*/ 121655 h 535281"/>
              <a:gd name="connsiteX244" fmla="*/ 608130 w 1021660"/>
              <a:gd name="connsiteY244" fmla="*/ 97324 h 535281"/>
              <a:gd name="connsiteX245" fmla="*/ 510830 w 1021660"/>
              <a:gd name="connsiteY245" fmla="*/ 97324 h 535281"/>
              <a:gd name="connsiteX246" fmla="*/ 535161 w 1021660"/>
              <a:gd name="connsiteY246" fmla="*/ 121655 h 535281"/>
              <a:gd name="connsiteX247" fmla="*/ 510830 w 1021660"/>
              <a:gd name="connsiteY247" fmla="*/ 145986 h 535281"/>
              <a:gd name="connsiteX248" fmla="*/ 486499 w 1021660"/>
              <a:gd name="connsiteY248" fmla="*/ 121655 h 535281"/>
              <a:gd name="connsiteX249" fmla="*/ 510830 w 1021660"/>
              <a:gd name="connsiteY249" fmla="*/ 97324 h 535281"/>
              <a:gd name="connsiteX250" fmla="*/ 413530 w 1021660"/>
              <a:gd name="connsiteY250" fmla="*/ 97324 h 535281"/>
              <a:gd name="connsiteX251" fmla="*/ 437861 w 1021660"/>
              <a:gd name="connsiteY251" fmla="*/ 121655 h 535281"/>
              <a:gd name="connsiteX252" fmla="*/ 413530 w 1021660"/>
              <a:gd name="connsiteY252" fmla="*/ 145986 h 535281"/>
              <a:gd name="connsiteX253" fmla="*/ 389199 w 1021660"/>
              <a:gd name="connsiteY253" fmla="*/ 121655 h 535281"/>
              <a:gd name="connsiteX254" fmla="*/ 413530 w 1021660"/>
              <a:gd name="connsiteY254" fmla="*/ 97324 h 535281"/>
              <a:gd name="connsiteX255" fmla="*/ 316230 w 1021660"/>
              <a:gd name="connsiteY255" fmla="*/ 97324 h 535281"/>
              <a:gd name="connsiteX256" fmla="*/ 340561 w 1021660"/>
              <a:gd name="connsiteY256" fmla="*/ 121655 h 535281"/>
              <a:gd name="connsiteX257" fmla="*/ 316230 w 1021660"/>
              <a:gd name="connsiteY257" fmla="*/ 145986 h 535281"/>
              <a:gd name="connsiteX258" fmla="*/ 291899 w 1021660"/>
              <a:gd name="connsiteY258" fmla="*/ 121655 h 535281"/>
              <a:gd name="connsiteX259" fmla="*/ 316230 w 1021660"/>
              <a:gd name="connsiteY259" fmla="*/ 97324 h 535281"/>
              <a:gd name="connsiteX260" fmla="*/ 218931 w 1021660"/>
              <a:gd name="connsiteY260" fmla="*/ 97324 h 535281"/>
              <a:gd name="connsiteX261" fmla="*/ 243262 w 1021660"/>
              <a:gd name="connsiteY261" fmla="*/ 121655 h 535281"/>
              <a:gd name="connsiteX262" fmla="*/ 218931 w 1021660"/>
              <a:gd name="connsiteY262" fmla="*/ 145986 h 535281"/>
              <a:gd name="connsiteX263" fmla="*/ 194600 w 1021660"/>
              <a:gd name="connsiteY263" fmla="*/ 121655 h 535281"/>
              <a:gd name="connsiteX264" fmla="*/ 218931 w 1021660"/>
              <a:gd name="connsiteY264" fmla="*/ 97324 h 535281"/>
              <a:gd name="connsiteX265" fmla="*/ 121631 w 1021660"/>
              <a:gd name="connsiteY265" fmla="*/ 97324 h 535281"/>
              <a:gd name="connsiteX266" fmla="*/ 145962 w 1021660"/>
              <a:gd name="connsiteY266" fmla="*/ 121655 h 535281"/>
              <a:gd name="connsiteX267" fmla="*/ 121631 w 1021660"/>
              <a:gd name="connsiteY267" fmla="*/ 145986 h 535281"/>
              <a:gd name="connsiteX268" fmla="*/ 97300 w 1021660"/>
              <a:gd name="connsiteY268" fmla="*/ 121655 h 535281"/>
              <a:gd name="connsiteX269" fmla="*/ 121631 w 1021660"/>
              <a:gd name="connsiteY269" fmla="*/ 97324 h 535281"/>
              <a:gd name="connsiteX270" fmla="*/ 24331 w 1021660"/>
              <a:gd name="connsiteY270" fmla="*/ 97324 h 535281"/>
              <a:gd name="connsiteX271" fmla="*/ 48662 w 1021660"/>
              <a:gd name="connsiteY271" fmla="*/ 121655 h 535281"/>
              <a:gd name="connsiteX272" fmla="*/ 24331 w 1021660"/>
              <a:gd name="connsiteY272" fmla="*/ 145986 h 535281"/>
              <a:gd name="connsiteX273" fmla="*/ 0 w 1021660"/>
              <a:gd name="connsiteY273" fmla="*/ 121655 h 535281"/>
              <a:gd name="connsiteX274" fmla="*/ 24331 w 1021660"/>
              <a:gd name="connsiteY274" fmla="*/ 97324 h 535281"/>
              <a:gd name="connsiteX275" fmla="*/ 997329 w 1021660"/>
              <a:gd name="connsiteY275" fmla="*/ 0 h 535281"/>
              <a:gd name="connsiteX276" fmla="*/ 1021660 w 1021660"/>
              <a:gd name="connsiteY276" fmla="*/ 24331 h 535281"/>
              <a:gd name="connsiteX277" fmla="*/ 997329 w 1021660"/>
              <a:gd name="connsiteY277" fmla="*/ 48662 h 535281"/>
              <a:gd name="connsiteX278" fmla="*/ 972998 w 1021660"/>
              <a:gd name="connsiteY278" fmla="*/ 24331 h 535281"/>
              <a:gd name="connsiteX279" fmla="*/ 997329 w 1021660"/>
              <a:gd name="connsiteY279" fmla="*/ 0 h 535281"/>
              <a:gd name="connsiteX280" fmla="*/ 900030 w 1021660"/>
              <a:gd name="connsiteY280" fmla="*/ 0 h 535281"/>
              <a:gd name="connsiteX281" fmla="*/ 924361 w 1021660"/>
              <a:gd name="connsiteY281" fmla="*/ 24331 h 535281"/>
              <a:gd name="connsiteX282" fmla="*/ 900030 w 1021660"/>
              <a:gd name="connsiteY282" fmla="*/ 48662 h 535281"/>
              <a:gd name="connsiteX283" fmla="*/ 875699 w 1021660"/>
              <a:gd name="connsiteY283" fmla="*/ 24331 h 535281"/>
              <a:gd name="connsiteX284" fmla="*/ 900030 w 1021660"/>
              <a:gd name="connsiteY284" fmla="*/ 0 h 535281"/>
              <a:gd name="connsiteX285" fmla="*/ 802729 w 1021660"/>
              <a:gd name="connsiteY285" fmla="*/ 0 h 535281"/>
              <a:gd name="connsiteX286" fmla="*/ 827060 w 1021660"/>
              <a:gd name="connsiteY286" fmla="*/ 24331 h 535281"/>
              <a:gd name="connsiteX287" fmla="*/ 802729 w 1021660"/>
              <a:gd name="connsiteY287" fmla="*/ 48662 h 535281"/>
              <a:gd name="connsiteX288" fmla="*/ 778398 w 1021660"/>
              <a:gd name="connsiteY288" fmla="*/ 24331 h 535281"/>
              <a:gd name="connsiteX289" fmla="*/ 802729 w 1021660"/>
              <a:gd name="connsiteY289" fmla="*/ 0 h 535281"/>
              <a:gd name="connsiteX290" fmla="*/ 705430 w 1021660"/>
              <a:gd name="connsiteY290" fmla="*/ 0 h 535281"/>
              <a:gd name="connsiteX291" fmla="*/ 729761 w 1021660"/>
              <a:gd name="connsiteY291" fmla="*/ 24331 h 535281"/>
              <a:gd name="connsiteX292" fmla="*/ 705430 w 1021660"/>
              <a:gd name="connsiteY292" fmla="*/ 48662 h 535281"/>
              <a:gd name="connsiteX293" fmla="*/ 681099 w 1021660"/>
              <a:gd name="connsiteY293" fmla="*/ 24331 h 535281"/>
              <a:gd name="connsiteX294" fmla="*/ 705430 w 1021660"/>
              <a:gd name="connsiteY294" fmla="*/ 0 h 535281"/>
              <a:gd name="connsiteX295" fmla="*/ 608130 w 1021660"/>
              <a:gd name="connsiteY295" fmla="*/ 0 h 535281"/>
              <a:gd name="connsiteX296" fmla="*/ 632461 w 1021660"/>
              <a:gd name="connsiteY296" fmla="*/ 24331 h 535281"/>
              <a:gd name="connsiteX297" fmla="*/ 608130 w 1021660"/>
              <a:gd name="connsiteY297" fmla="*/ 48662 h 535281"/>
              <a:gd name="connsiteX298" fmla="*/ 583799 w 1021660"/>
              <a:gd name="connsiteY298" fmla="*/ 24331 h 535281"/>
              <a:gd name="connsiteX299" fmla="*/ 608130 w 1021660"/>
              <a:gd name="connsiteY299" fmla="*/ 0 h 535281"/>
              <a:gd name="connsiteX300" fmla="*/ 510830 w 1021660"/>
              <a:gd name="connsiteY300" fmla="*/ 0 h 535281"/>
              <a:gd name="connsiteX301" fmla="*/ 535161 w 1021660"/>
              <a:gd name="connsiteY301" fmla="*/ 24331 h 535281"/>
              <a:gd name="connsiteX302" fmla="*/ 510830 w 1021660"/>
              <a:gd name="connsiteY302" fmla="*/ 48662 h 535281"/>
              <a:gd name="connsiteX303" fmla="*/ 486499 w 1021660"/>
              <a:gd name="connsiteY303" fmla="*/ 24331 h 535281"/>
              <a:gd name="connsiteX304" fmla="*/ 510830 w 1021660"/>
              <a:gd name="connsiteY304" fmla="*/ 0 h 535281"/>
              <a:gd name="connsiteX305" fmla="*/ 413530 w 1021660"/>
              <a:gd name="connsiteY305" fmla="*/ 0 h 535281"/>
              <a:gd name="connsiteX306" fmla="*/ 437861 w 1021660"/>
              <a:gd name="connsiteY306" fmla="*/ 24331 h 535281"/>
              <a:gd name="connsiteX307" fmla="*/ 413530 w 1021660"/>
              <a:gd name="connsiteY307" fmla="*/ 48662 h 535281"/>
              <a:gd name="connsiteX308" fmla="*/ 389199 w 1021660"/>
              <a:gd name="connsiteY308" fmla="*/ 24331 h 535281"/>
              <a:gd name="connsiteX309" fmla="*/ 413530 w 1021660"/>
              <a:gd name="connsiteY309" fmla="*/ 0 h 535281"/>
              <a:gd name="connsiteX310" fmla="*/ 316230 w 1021660"/>
              <a:gd name="connsiteY310" fmla="*/ 0 h 535281"/>
              <a:gd name="connsiteX311" fmla="*/ 340561 w 1021660"/>
              <a:gd name="connsiteY311" fmla="*/ 24331 h 535281"/>
              <a:gd name="connsiteX312" fmla="*/ 316230 w 1021660"/>
              <a:gd name="connsiteY312" fmla="*/ 48662 h 535281"/>
              <a:gd name="connsiteX313" fmla="*/ 291899 w 1021660"/>
              <a:gd name="connsiteY313" fmla="*/ 24331 h 535281"/>
              <a:gd name="connsiteX314" fmla="*/ 316230 w 1021660"/>
              <a:gd name="connsiteY314" fmla="*/ 0 h 535281"/>
              <a:gd name="connsiteX315" fmla="*/ 218931 w 1021660"/>
              <a:gd name="connsiteY315" fmla="*/ 0 h 535281"/>
              <a:gd name="connsiteX316" fmla="*/ 243262 w 1021660"/>
              <a:gd name="connsiteY316" fmla="*/ 24331 h 535281"/>
              <a:gd name="connsiteX317" fmla="*/ 218931 w 1021660"/>
              <a:gd name="connsiteY317" fmla="*/ 48662 h 535281"/>
              <a:gd name="connsiteX318" fmla="*/ 194600 w 1021660"/>
              <a:gd name="connsiteY318" fmla="*/ 24331 h 535281"/>
              <a:gd name="connsiteX319" fmla="*/ 218931 w 1021660"/>
              <a:gd name="connsiteY319" fmla="*/ 0 h 535281"/>
              <a:gd name="connsiteX320" fmla="*/ 121631 w 1021660"/>
              <a:gd name="connsiteY320" fmla="*/ 0 h 535281"/>
              <a:gd name="connsiteX321" fmla="*/ 145962 w 1021660"/>
              <a:gd name="connsiteY321" fmla="*/ 24331 h 535281"/>
              <a:gd name="connsiteX322" fmla="*/ 121631 w 1021660"/>
              <a:gd name="connsiteY322" fmla="*/ 48662 h 535281"/>
              <a:gd name="connsiteX323" fmla="*/ 97300 w 1021660"/>
              <a:gd name="connsiteY323" fmla="*/ 24331 h 535281"/>
              <a:gd name="connsiteX324" fmla="*/ 121631 w 1021660"/>
              <a:gd name="connsiteY324" fmla="*/ 0 h 535281"/>
              <a:gd name="connsiteX325" fmla="*/ 24331 w 1021660"/>
              <a:gd name="connsiteY325" fmla="*/ 0 h 535281"/>
              <a:gd name="connsiteX326" fmla="*/ 48662 w 1021660"/>
              <a:gd name="connsiteY326" fmla="*/ 24331 h 535281"/>
              <a:gd name="connsiteX327" fmla="*/ 24331 w 1021660"/>
              <a:gd name="connsiteY327" fmla="*/ 48662 h 535281"/>
              <a:gd name="connsiteX328" fmla="*/ 0 w 1021660"/>
              <a:gd name="connsiteY328" fmla="*/ 24331 h 535281"/>
              <a:gd name="connsiteX329" fmla="*/ 24331 w 1021660"/>
              <a:gd name="connsiteY329" fmla="*/ 0 h 535281"/>
            </a:gdLst>
            <a:rect l="l" t="t" r="r" b="b"/>
            <a:pathLst>
              <a:path w="1021660" h="535281">
                <a:moveTo>
                  <a:pt x="997329" y="486619"/>
                </a:moveTo>
                <a:cubicBezTo>
                  <a:pt x="1010767" y="486619"/>
                  <a:pt x="1021660" y="497512"/>
                  <a:pt x="1021660" y="510950"/>
                </a:cubicBezTo>
                <a:cubicBezTo>
                  <a:pt x="1021660" y="524388"/>
                  <a:pt x="1010767" y="535281"/>
                  <a:pt x="997329" y="535281"/>
                </a:cubicBezTo>
                <a:cubicBezTo>
                  <a:pt x="983891" y="535281"/>
                  <a:pt x="972998" y="524388"/>
                  <a:pt x="972998" y="510950"/>
                </a:cubicBezTo>
                <a:cubicBezTo>
                  <a:pt x="972998" y="497512"/>
                  <a:pt x="983891" y="486619"/>
                  <a:pt x="997329" y="486619"/>
                </a:cubicBezTo>
                <a:close/>
                <a:moveTo>
                  <a:pt x="900030" y="486619"/>
                </a:moveTo>
                <a:cubicBezTo>
                  <a:pt x="913468" y="486619"/>
                  <a:pt x="924361" y="497512"/>
                  <a:pt x="924361" y="510950"/>
                </a:cubicBezTo>
                <a:cubicBezTo>
                  <a:pt x="924361" y="524388"/>
                  <a:pt x="913468" y="535281"/>
                  <a:pt x="900030" y="535281"/>
                </a:cubicBezTo>
                <a:cubicBezTo>
                  <a:pt x="886592" y="535281"/>
                  <a:pt x="875699" y="524388"/>
                  <a:pt x="875699" y="510950"/>
                </a:cubicBezTo>
                <a:cubicBezTo>
                  <a:pt x="875699" y="497512"/>
                  <a:pt x="886592" y="486619"/>
                  <a:pt x="900030" y="486619"/>
                </a:cubicBezTo>
                <a:close/>
                <a:moveTo>
                  <a:pt x="802729" y="486619"/>
                </a:moveTo>
                <a:cubicBezTo>
                  <a:pt x="816167" y="486619"/>
                  <a:pt x="827060" y="497512"/>
                  <a:pt x="827060" y="510950"/>
                </a:cubicBezTo>
                <a:cubicBezTo>
                  <a:pt x="827060" y="524388"/>
                  <a:pt x="816167" y="535281"/>
                  <a:pt x="802729" y="535281"/>
                </a:cubicBezTo>
                <a:cubicBezTo>
                  <a:pt x="789291" y="535281"/>
                  <a:pt x="778398" y="524388"/>
                  <a:pt x="778398" y="510950"/>
                </a:cubicBezTo>
                <a:cubicBezTo>
                  <a:pt x="778398" y="497512"/>
                  <a:pt x="789291" y="486619"/>
                  <a:pt x="802729" y="486619"/>
                </a:cubicBezTo>
                <a:close/>
                <a:moveTo>
                  <a:pt x="705430" y="486619"/>
                </a:moveTo>
                <a:cubicBezTo>
                  <a:pt x="718868" y="486619"/>
                  <a:pt x="729761" y="497512"/>
                  <a:pt x="729761" y="510950"/>
                </a:cubicBezTo>
                <a:cubicBezTo>
                  <a:pt x="729761" y="524388"/>
                  <a:pt x="718868" y="535281"/>
                  <a:pt x="705430" y="535281"/>
                </a:cubicBezTo>
                <a:cubicBezTo>
                  <a:pt x="691992" y="535281"/>
                  <a:pt x="681099" y="524388"/>
                  <a:pt x="681099" y="510950"/>
                </a:cubicBezTo>
                <a:cubicBezTo>
                  <a:pt x="681099" y="497512"/>
                  <a:pt x="691992" y="486619"/>
                  <a:pt x="705430" y="486619"/>
                </a:cubicBezTo>
                <a:close/>
                <a:moveTo>
                  <a:pt x="608130" y="486619"/>
                </a:moveTo>
                <a:cubicBezTo>
                  <a:pt x="621568" y="486619"/>
                  <a:pt x="632461" y="497512"/>
                  <a:pt x="632461" y="510950"/>
                </a:cubicBezTo>
                <a:cubicBezTo>
                  <a:pt x="632461" y="524388"/>
                  <a:pt x="621568" y="535281"/>
                  <a:pt x="608130" y="535281"/>
                </a:cubicBezTo>
                <a:cubicBezTo>
                  <a:pt x="594692" y="535281"/>
                  <a:pt x="583799" y="524388"/>
                  <a:pt x="583799" y="510950"/>
                </a:cubicBezTo>
                <a:cubicBezTo>
                  <a:pt x="583799" y="497512"/>
                  <a:pt x="594692" y="486619"/>
                  <a:pt x="608130" y="486619"/>
                </a:cubicBezTo>
                <a:close/>
                <a:moveTo>
                  <a:pt x="510830" y="486619"/>
                </a:moveTo>
                <a:cubicBezTo>
                  <a:pt x="524268" y="486619"/>
                  <a:pt x="535161" y="497512"/>
                  <a:pt x="535161" y="510950"/>
                </a:cubicBezTo>
                <a:cubicBezTo>
                  <a:pt x="535161" y="524388"/>
                  <a:pt x="524268" y="535281"/>
                  <a:pt x="510830" y="535281"/>
                </a:cubicBezTo>
                <a:cubicBezTo>
                  <a:pt x="497392" y="535281"/>
                  <a:pt x="486499" y="524388"/>
                  <a:pt x="486499" y="510950"/>
                </a:cubicBezTo>
                <a:cubicBezTo>
                  <a:pt x="486499" y="497512"/>
                  <a:pt x="497392" y="486619"/>
                  <a:pt x="510830" y="486619"/>
                </a:cubicBezTo>
                <a:close/>
                <a:moveTo>
                  <a:pt x="413530" y="486619"/>
                </a:moveTo>
                <a:cubicBezTo>
                  <a:pt x="426968" y="486619"/>
                  <a:pt x="437861" y="497512"/>
                  <a:pt x="437861" y="510950"/>
                </a:cubicBezTo>
                <a:cubicBezTo>
                  <a:pt x="437861" y="524388"/>
                  <a:pt x="426968" y="535281"/>
                  <a:pt x="413530" y="535281"/>
                </a:cubicBezTo>
                <a:cubicBezTo>
                  <a:pt x="400092" y="535281"/>
                  <a:pt x="389199" y="524388"/>
                  <a:pt x="389199" y="510950"/>
                </a:cubicBezTo>
                <a:cubicBezTo>
                  <a:pt x="389199" y="497512"/>
                  <a:pt x="400092" y="486619"/>
                  <a:pt x="413530" y="486619"/>
                </a:cubicBezTo>
                <a:close/>
                <a:moveTo>
                  <a:pt x="316230" y="486619"/>
                </a:moveTo>
                <a:cubicBezTo>
                  <a:pt x="329668" y="486619"/>
                  <a:pt x="340561" y="497512"/>
                  <a:pt x="340561" y="510950"/>
                </a:cubicBezTo>
                <a:cubicBezTo>
                  <a:pt x="340561" y="524388"/>
                  <a:pt x="329668" y="535281"/>
                  <a:pt x="316230" y="535281"/>
                </a:cubicBezTo>
                <a:cubicBezTo>
                  <a:pt x="302792" y="535281"/>
                  <a:pt x="291899" y="524388"/>
                  <a:pt x="291899" y="510950"/>
                </a:cubicBezTo>
                <a:cubicBezTo>
                  <a:pt x="291899" y="497512"/>
                  <a:pt x="302792" y="486619"/>
                  <a:pt x="316230" y="486619"/>
                </a:cubicBezTo>
                <a:close/>
                <a:moveTo>
                  <a:pt x="218931" y="486619"/>
                </a:moveTo>
                <a:cubicBezTo>
                  <a:pt x="232369" y="486619"/>
                  <a:pt x="243262" y="497512"/>
                  <a:pt x="243262" y="510950"/>
                </a:cubicBezTo>
                <a:cubicBezTo>
                  <a:pt x="243262" y="524388"/>
                  <a:pt x="232369" y="535281"/>
                  <a:pt x="218931" y="535281"/>
                </a:cubicBezTo>
                <a:cubicBezTo>
                  <a:pt x="205493" y="535281"/>
                  <a:pt x="194600" y="524388"/>
                  <a:pt x="194600" y="510950"/>
                </a:cubicBezTo>
                <a:cubicBezTo>
                  <a:pt x="194600" y="497512"/>
                  <a:pt x="205493" y="486619"/>
                  <a:pt x="218931" y="486619"/>
                </a:cubicBezTo>
                <a:close/>
                <a:moveTo>
                  <a:pt x="121631" y="486619"/>
                </a:moveTo>
                <a:cubicBezTo>
                  <a:pt x="135069" y="486619"/>
                  <a:pt x="145962" y="497512"/>
                  <a:pt x="145962" y="510950"/>
                </a:cubicBezTo>
                <a:cubicBezTo>
                  <a:pt x="145962" y="524388"/>
                  <a:pt x="135069" y="535281"/>
                  <a:pt x="121631" y="535281"/>
                </a:cubicBezTo>
                <a:cubicBezTo>
                  <a:pt x="108193" y="535281"/>
                  <a:pt x="97300" y="524388"/>
                  <a:pt x="97300" y="510950"/>
                </a:cubicBezTo>
                <a:cubicBezTo>
                  <a:pt x="97300" y="497512"/>
                  <a:pt x="108193" y="486619"/>
                  <a:pt x="121631" y="486619"/>
                </a:cubicBezTo>
                <a:close/>
                <a:moveTo>
                  <a:pt x="24331" y="486619"/>
                </a:moveTo>
                <a:cubicBezTo>
                  <a:pt x="37769" y="486619"/>
                  <a:pt x="48662" y="497512"/>
                  <a:pt x="48662" y="510950"/>
                </a:cubicBezTo>
                <a:cubicBezTo>
                  <a:pt x="48662" y="524388"/>
                  <a:pt x="37769" y="535281"/>
                  <a:pt x="24331" y="535281"/>
                </a:cubicBezTo>
                <a:cubicBezTo>
                  <a:pt x="10893" y="535281"/>
                  <a:pt x="0" y="524388"/>
                  <a:pt x="0" y="510950"/>
                </a:cubicBezTo>
                <a:cubicBezTo>
                  <a:pt x="0" y="497512"/>
                  <a:pt x="10893" y="486619"/>
                  <a:pt x="24331" y="486619"/>
                </a:cubicBezTo>
                <a:close/>
                <a:moveTo>
                  <a:pt x="997329" y="389295"/>
                </a:moveTo>
                <a:cubicBezTo>
                  <a:pt x="1010767" y="389295"/>
                  <a:pt x="1021660" y="400188"/>
                  <a:pt x="1021660" y="413626"/>
                </a:cubicBezTo>
                <a:cubicBezTo>
                  <a:pt x="1021660" y="427064"/>
                  <a:pt x="1010767" y="437957"/>
                  <a:pt x="997329" y="437957"/>
                </a:cubicBezTo>
                <a:cubicBezTo>
                  <a:pt x="983891" y="437957"/>
                  <a:pt x="972998" y="427064"/>
                  <a:pt x="972998" y="413626"/>
                </a:cubicBezTo>
                <a:cubicBezTo>
                  <a:pt x="972998" y="400188"/>
                  <a:pt x="983891" y="389295"/>
                  <a:pt x="997329" y="389295"/>
                </a:cubicBezTo>
                <a:close/>
                <a:moveTo>
                  <a:pt x="900030" y="389295"/>
                </a:moveTo>
                <a:cubicBezTo>
                  <a:pt x="913468" y="389295"/>
                  <a:pt x="924361" y="400188"/>
                  <a:pt x="924361" y="413626"/>
                </a:cubicBezTo>
                <a:cubicBezTo>
                  <a:pt x="924361" y="427064"/>
                  <a:pt x="913468" y="437957"/>
                  <a:pt x="900030" y="437957"/>
                </a:cubicBezTo>
                <a:cubicBezTo>
                  <a:pt x="886592" y="437957"/>
                  <a:pt x="875699" y="427064"/>
                  <a:pt x="875699" y="413626"/>
                </a:cubicBezTo>
                <a:cubicBezTo>
                  <a:pt x="875699" y="400188"/>
                  <a:pt x="886592" y="389295"/>
                  <a:pt x="900030" y="389295"/>
                </a:cubicBezTo>
                <a:close/>
                <a:moveTo>
                  <a:pt x="802729" y="389295"/>
                </a:moveTo>
                <a:cubicBezTo>
                  <a:pt x="816167" y="389295"/>
                  <a:pt x="827060" y="400188"/>
                  <a:pt x="827060" y="413626"/>
                </a:cubicBezTo>
                <a:cubicBezTo>
                  <a:pt x="827060" y="427064"/>
                  <a:pt x="816167" y="437957"/>
                  <a:pt x="802729" y="437957"/>
                </a:cubicBezTo>
                <a:cubicBezTo>
                  <a:pt x="789291" y="437957"/>
                  <a:pt x="778398" y="427064"/>
                  <a:pt x="778398" y="413626"/>
                </a:cubicBezTo>
                <a:cubicBezTo>
                  <a:pt x="778398" y="400188"/>
                  <a:pt x="789291" y="389295"/>
                  <a:pt x="802729" y="389295"/>
                </a:cubicBezTo>
                <a:close/>
                <a:moveTo>
                  <a:pt x="705430" y="389295"/>
                </a:moveTo>
                <a:cubicBezTo>
                  <a:pt x="718868" y="389295"/>
                  <a:pt x="729761" y="400188"/>
                  <a:pt x="729761" y="413626"/>
                </a:cubicBezTo>
                <a:cubicBezTo>
                  <a:pt x="729761" y="427064"/>
                  <a:pt x="718868" y="437957"/>
                  <a:pt x="705430" y="437957"/>
                </a:cubicBezTo>
                <a:cubicBezTo>
                  <a:pt x="691992" y="437957"/>
                  <a:pt x="681099" y="427064"/>
                  <a:pt x="681099" y="413626"/>
                </a:cubicBezTo>
                <a:cubicBezTo>
                  <a:pt x="681099" y="400188"/>
                  <a:pt x="691992" y="389295"/>
                  <a:pt x="705430" y="389295"/>
                </a:cubicBezTo>
                <a:close/>
                <a:moveTo>
                  <a:pt x="608130" y="389295"/>
                </a:moveTo>
                <a:cubicBezTo>
                  <a:pt x="621568" y="389295"/>
                  <a:pt x="632461" y="400188"/>
                  <a:pt x="632461" y="413626"/>
                </a:cubicBezTo>
                <a:cubicBezTo>
                  <a:pt x="632461" y="427064"/>
                  <a:pt x="621568" y="437957"/>
                  <a:pt x="608130" y="437957"/>
                </a:cubicBezTo>
                <a:cubicBezTo>
                  <a:pt x="594692" y="437957"/>
                  <a:pt x="583799" y="427064"/>
                  <a:pt x="583799" y="413626"/>
                </a:cubicBezTo>
                <a:cubicBezTo>
                  <a:pt x="583799" y="400188"/>
                  <a:pt x="594692" y="389295"/>
                  <a:pt x="608130" y="389295"/>
                </a:cubicBezTo>
                <a:close/>
                <a:moveTo>
                  <a:pt x="510830" y="389295"/>
                </a:moveTo>
                <a:cubicBezTo>
                  <a:pt x="524268" y="389295"/>
                  <a:pt x="535161" y="400188"/>
                  <a:pt x="535161" y="413626"/>
                </a:cubicBezTo>
                <a:cubicBezTo>
                  <a:pt x="535161" y="427064"/>
                  <a:pt x="524268" y="437957"/>
                  <a:pt x="510830" y="437957"/>
                </a:cubicBezTo>
                <a:cubicBezTo>
                  <a:pt x="497392" y="437957"/>
                  <a:pt x="486499" y="427064"/>
                  <a:pt x="486499" y="413626"/>
                </a:cubicBezTo>
                <a:cubicBezTo>
                  <a:pt x="486499" y="400188"/>
                  <a:pt x="497392" y="389295"/>
                  <a:pt x="510830" y="389295"/>
                </a:cubicBezTo>
                <a:close/>
                <a:moveTo>
                  <a:pt x="413530" y="389295"/>
                </a:moveTo>
                <a:cubicBezTo>
                  <a:pt x="426968" y="389295"/>
                  <a:pt x="437861" y="400188"/>
                  <a:pt x="437861" y="413626"/>
                </a:cubicBezTo>
                <a:cubicBezTo>
                  <a:pt x="437861" y="427064"/>
                  <a:pt x="426968" y="437957"/>
                  <a:pt x="413530" y="437957"/>
                </a:cubicBezTo>
                <a:cubicBezTo>
                  <a:pt x="400092" y="437957"/>
                  <a:pt x="389199" y="427064"/>
                  <a:pt x="389199" y="413626"/>
                </a:cubicBezTo>
                <a:cubicBezTo>
                  <a:pt x="389199" y="400188"/>
                  <a:pt x="400092" y="389295"/>
                  <a:pt x="413530" y="389295"/>
                </a:cubicBezTo>
                <a:close/>
                <a:moveTo>
                  <a:pt x="316230" y="389295"/>
                </a:moveTo>
                <a:cubicBezTo>
                  <a:pt x="329668" y="389295"/>
                  <a:pt x="340561" y="400188"/>
                  <a:pt x="340561" y="413626"/>
                </a:cubicBezTo>
                <a:cubicBezTo>
                  <a:pt x="340561" y="427064"/>
                  <a:pt x="329668" y="437957"/>
                  <a:pt x="316230" y="437957"/>
                </a:cubicBezTo>
                <a:cubicBezTo>
                  <a:pt x="302792" y="437957"/>
                  <a:pt x="291899" y="427064"/>
                  <a:pt x="291899" y="413626"/>
                </a:cubicBezTo>
                <a:cubicBezTo>
                  <a:pt x="291899" y="400188"/>
                  <a:pt x="302792" y="389295"/>
                  <a:pt x="316230" y="389295"/>
                </a:cubicBezTo>
                <a:close/>
                <a:moveTo>
                  <a:pt x="218931" y="389295"/>
                </a:moveTo>
                <a:cubicBezTo>
                  <a:pt x="232369" y="389295"/>
                  <a:pt x="243262" y="400188"/>
                  <a:pt x="243262" y="413626"/>
                </a:cubicBezTo>
                <a:cubicBezTo>
                  <a:pt x="243262" y="427064"/>
                  <a:pt x="232369" y="437957"/>
                  <a:pt x="218931" y="437957"/>
                </a:cubicBezTo>
                <a:cubicBezTo>
                  <a:pt x="205493" y="437957"/>
                  <a:pt x="194600" y="427064"/>
                  <a:pt x="194600" y="413626"/>
                </a:cubicBezTo>
                <a:cubicBezTo>
                  <a:pt x="194600" y="400188"/>
                  <a:pt x="205493" y="389295"/>
                  <a:pt x="218931" y="389295"/>
                </a:cubicBezTo>
                <a:close/>
                <a:moveTo>
                  <a:pt x="121631" y="389295"/>
                </a:moveTo>
                <a:cubicBezTo>
                  <a:pt x="135069" y="389295"/>
                  <a:pt x="145962" y="400188"/>
                  <a:pt x="145962" y="413626"/>
                </a:cubicBezTo>
                <a:cubicBezTo>
                  <a:pt x="145962" y="427064"/>
                  <a:pt x="135069" y="437957"/>
                  <a:pt x="121631" y="437957"/>
                </a:cubicBezTo>
                <a:cubicBezTo>
                  <a:pt x="108193" y="437957"/>
                  <a:pt x="97300" y="427064"/>
                  <a:pt x="97300" y="413626"/>
                </a:cubicBezTo>
                <a:cubicBezTo>
                  <a:pt x="97300" y="400188"/>
                  <a:pt x="108193" y="389295"/>
                  <a:pt x="121631" y="389295"/>
                </a:cubicBezTo>
                <a:close/>
                <a:moveTo>
                  <a:pt x="24331" y="389295"/>
                </a:moveTo>
                <a:cubicBezTo>
                  <a:pt x="37769" y="389295"/>
                  <a:pt x="48662" y="400188"/>
                  <a:pt x="48662" y="413626"/>
                </a:cubicBezTo>
                <a:cubicBezTo>
                  <a:pt x="48662" y="427064"/>
                  <a:pt x="37769" y="437957"/>
                  <a:pt x="24331" y="437957"/>
                </a:cubicBezTo>
                <a:cubicBezTo>
                  <a:pt x="10893" y="437957"/>
                  <a:pt x="0" y="427064"/>
                  <a:pt x="0" y="413626"/>
                </a:cubicBezTo>
                <a:cubicBezTo>
                  <a:pt x="0" y="400188"/>
                  <a:pt x="10893" y="389295"/>
                  <a:pt x="24331" y="389295"/>
                </a:cubicBezTo>
                <a:close/>
                <a:moveTo>
                  <a:pt x="997329" y="291971"/>
                </a:moveTo>
                <a:cubicBezTo>
                  <a:pt x="1010767" y="291971"/>
                  <a:pt x="1021660" y="302864"/>
                  <a:pt x="1021660" y="316302"/>
                </a:cubicBezTo>
                <a:cubicBezTo>
                  <a:pt x="1021660" y="329740"/>
                  <a:pt x="1010767" y="340633"/>
                  <a:pt x="997329" y="340633"/>
                </a:cubicBezTo>
                <a:cubicBezTo>
                  <a:pt x="983891" y="340633"/>
                  <a:pt x="972998" y="329740"/>
                  <a:pt x="972998" y="316302"/>
                </a:cubicBezTo>
                <a:cubicBezTo>
                  <a:pt x="972998" y="302864"/>
                  <a:pt x="983891" y="291971"/>
                  <a:pt x="997329" y="291971"/>
                </a:cubicBezTo>
                <a:close/>
                <a:moveTo>
                  <a:pt x="900030" y="291971"/>
                </a:moveTo>
                <a:cubicBezTo>
                  <a:pt x="913468" y="291971"/>
                  <a:pt x="924361" y="302864"/>
                  <a:pt x="924361" y="316302"/>
                </a:cubicBezTo>
                <a:cubicBezTo>
                  <a:pt x="924361" y="329740"/>
                  <a:pt x="913468" y="340633"/>
                  <a:pt x="900030" y="340633"/>
                </a:cubicBezTo>
                <a:cubicBezTo>
                  <a:pt x="886592" y="340633"/>
                  <a:pt x="875699" y="329740"/>
                  <a:pt x="875699" y="316302"/>
                </a:cubicBezTo>
                <a:cubicBezTo>
                  <a:pt x="875699" y="302864"/>
                  <a:pt x="886592" y="291971"/>
                  <a:pt x="900030" y="291971"/>
                </a:cubicBezTo>
                <a:close/>
                <a:moveTo>
                  <a:pt x="802729" y="291971"/>
                </a:moveTo>
                <a:cubicBezTo>
                  <a:pt x="816167" y="291971"/>
                  <a:pt x="827060" y="302864"/>
                  <a:pt x="827060" y="316302"/>
                </a:cubicBezTo>
                <a:cubicBezTo>
                  <a:pt x="827060" y="329740"/>
                  <a:pt x="816167" y="340633"/>
                  <a:pt x="802729" y="340633"/>
                </a:cubicBezTo>
                <a:cubicBezTo>
                  <a:pt x="789291" y="340633"/>
                  <a:pt x="778398" y="329740"/>
                  <a:pt x="778398" y="316302"/>
                </a:cubicBezTo>
                <a:cubicBezTo>
                  <a:pt x="778398" y="302864"/>
                  <a:pt x="789291" y="291971"/>
                  <a:pt x="802729" y="291971"/>
                </a:cubicBezTo>
                <a:close/>
                <a:moveTo>
                  <a:pt x="705430" y="291971"/>
                </a:moveTo>
                <a:cubicBezTo>
                  <a:pt x="718868" y="291971"/>
                  <a:pt x="729761" y="302864"/>
                  <a:pt x="729761" y="316302"/>
                </a:cubicBezTo>
                <a:cubicBezTo>
                  <a:pt x="729761" y="329740"/>
                  <a:pt x="718868" y="340633"/>
                  <a:pt x="705430" y="340633"/>
                </a:cubicBezTo>
                <a:cubicBezTo>
                  <a:pt x="691992" y="340633"/>
                  <a:pt x="681099" y="329740"/>
                  <a:pt x="681099" y="316302"/>
                </a:cubicBezTo>
                <a:cubicBezTo>
                  <a:pt x="681099" y="302864"/>
                  <a:pt x="691992" y="291971"/>
                  <a:pt x="705430" y="291971"/>
                </a:cubicBezTo>
                <a:close/>
                <a:moveTo>
                  <a:pt x="608130" y="291971"/>
                </a:moveTo>
                <a:cubicBezTo>
                  <a:pt x="621568" y="291971"/>
                  <a:pt x="632461" y="302864"/>
                  <a:pt x="632461" y="316302"/>
                </a:cubicBezTo>
                <a:cubicBezTo>
                  <a:pt x="632461" y="329740"/>
                  <a:pt x="621568" y="340633"/>
                  <a:pt x="608130" y="340633"/>
                </a:cubicBezTo>
                <a:cubicBezTo>
                  <a:pt x="594692" y="340633"/>
                  <a:pt x="583799" y="329740"/>
                  <a:pt x="583799" y="316302"/>
                </a:cubicBezTo>
                <a:cubicBezTo>
                  <a:pt x="583799" y="302864"/>
                  <a:pt x="594692" y="291971"/>
                  <a:pt x="608130" y="291971"/>
                </a:cubicBezTo>
                <a:close/>
                <a:moveTo>
                  <a:pt x="510830" y="291971"/>
                </a:moveTo>
                <a:cubicBezTo>
                  <a:pt x="524268" y="291971"/>
                  <a:pt x="535161" y="302864"/>
                  <a:pt x="535161" y="316302"/>
                </a:cubicBezTo>
                <a:cubicBezTo>
                  <a:pt x="535161" y="329740"/>
                  <a:pt x="524268" y="340633"/>
                  <a:pt x="510830" y="340633"/>
                </a:cubicBezTo>
                <a:cubicBezTo>
                  <a:pt x="497392" y="340633"/>
                  <a:pt x="486499" y="329740"/>
                  <a:pt x="486499" y="316302"/>
                </a:cubicBezTo>
                <a:cubicBezTo>
                  <a:pt x="486499" y="302864"/>
                  <a:pt x="497392" y="291971"/>
                  <a:pt x="510830" y="291971"/>
                </a:cubicBezTo>
                <a:close/>
                <a:moveTo>
                  <a:pt x="413530" y="291971"/>
                </a:moveTo>
                <a:cubicBezTo>
                  <a:pt x="426968" y="291971"/>
                  <a:pt x="437861" y="302864"/>
                  <a:pt x="437861" y="316302"/>
                </a:cubicBezTo>
                <a:cubicBezTo>
                  <a:pt x="437861" y="329740"/>
                  <a:pt x="426968" y="340633"/>
                  <a:pt x="413530" y="340633"/>
                </a:cubicBezTo>
                <a:cubicBezTo>
                  <a:pt x="400092" y="340633"/>
                  <a:pt x="389199" y="329740"/>
                  <a:pt x="389199" y="316302"/>
                </a:cubicBezTo>
                <a:cubicBezTo>
                  <a:pt x="389199" y="302864"/>
                  <a:pt x="400092" y="291971"/>
                  <a:pt x="413530" y="291971"/>
                </a:cubicBezTo>
                <a:close/>
                <a:moveTo>
                  <a:pt x="316230" y="291971"/>
                </a:moveTo>
                <a:cubicBezTo>
                  <a:pt x="329668" y="291971"/>
                  <a:pt x="340561" y="302864"/>
                  <a:pt x="340561" y="316302"/>
                </a:cubicBezTo>
                <a:cubicBezTo>
                  <a:pt x="340561" y="329740"/>
                  <a:pt x="329668" y="340633"/>
                  <a:pt x="316230" y="340633"/>
                </a:cubicBezTo>
                <a:cubicBezTo>
                  <a:pt x="302792" y="340633"/>
                  <a:pt x="291899" y="329740"/>
                  <a:pt x="291899" y="316302"/>
                </a:cubicBezTo>
                <a:cubicBezTo>
                  <a:pt x="291899" y="302864"/>
                  <a:pt x="302792" y="291971"/>
                  <a:pt x="316230" y="291971"/>
                </a:cubicBezTo>
                <a:close/>
                <a:moveTo>
                  <a:pt x="218931" y="291971"/>
                </a:moveTo>
                <a:cubicBezTo>
                  <a:pt x="232369" y="291971"/>
                  <a:pt x="243262" y="302864"/>
                  <a:pt x="243262" y="316302"/>
                </a:cubicBezTo>
                <a:cubicBezTo>
                  <a:pt x="243262" y="329740"/>
                  <a:pt x="232369" y="340633"/>
                  <a:pt x="218931" y="340633"/>
                </a:cubicBezTo>
                <a:cubicBezTo>
                  <a:pt x="205493" y="340633"/>
                  <a:pt x="194600" y="329740"/>
                  <a:pt x="194600" y="316302"/>
                </a:cubicBezTo>
                <a:cubicBezTo>
                  <a:pt x="194600" y="302864"/>
                  <a:pt x="205493" y="291971"/>
                  <a:pt x="218931" y="291971"/>
                </a:cubicBezTo>
                <a:close/>
                <a:moveTo>
                  <a:pt x="121631" y="291971"/>
                </a:moveTo>
                <a:cubicBezTo>
                  <a:pt x="135069" y="291971"/>
                  <a:pt x="145962" y="302864"/>
                  <a:pt x="145962" y="316302"/>
                </a:cubicBezTo>
                <a:cubicBezTo>
                  <a:pt x="145962" y="329740"/>
                  <a:pt x="135069" y="340633"/>
                  <a:pt x="121631" y="340633"/>
                </a:cubicBezTo>
                <a:cubicBezTo>
                  <a:pt x="108193" y="340633"/>
                  <a:pt x="97300" y="329740"/>
                  <a:pt x="97300" y="316302"/>
                </a:cubicBezTo>
                <a:cubicBezTo>
                  <a:pt x="97300" y="302864"/>
                  <a:pt x="108193" y="291971"/>
                  <a:pt x="121631" y="291971"/>
                </a:cubicBezTo>
                <a:close/>
                <a:moveTo>
                  <a:pt x="24331" y="291971"/>
                </a:moveTo>
                <a:cubicBezTo>
                  <a:pt x="37769" y="291971"/>
                  <a:pt x="48662" y="302864"/>
                  <a:pt x="48662" y="316302"/>
                </a:cubicBezTo>
                <a:cubicBezTo>
                  <a:pt x="48662" y="329740"/>
                  <a:pt x="37769" y="340633"/>
                  <a:pt x="24331" y="340633"/>
                </a:cubicBezTo>
                <a:cubicBezTo>
                  <a:pt x="10893" y="340633"/>
                  <a:pt x="0" y="329740"/>
                  <a:pt x="0" y="316302"/>
                </a:cubicBezTo>
                <a:cubicBezTo>
                  <a:pt x="0" y="302864"/>
                  <a:pt x="10893" y="291971"/>
                  <a:pt x="24331" y="291971"/>
                </a:cubicBezTo>
                <a:close/>
                <a:moveTo>
                  <a:pt x="997329" y="194648"/>
                </a:moveTo>
                <a:cubicBezTo>
                  <a:pt x="1010767" y="194648"/>
                  <a:pt x="1021660" y="205541"/>
                  <a:pt x="1021660" y="218979"/>
                </a:cubicBezTo>
                <a:cubicBezTo>
                  <a:pt x="1021660" y="232417"/>
                  <a:pt x="1010767" y="243310"/>
                  <a:pt x="997329" y="243310"/>
                </a:cubicBezTo>
                <a:cubicBezTo>
                  <a:pt x="983891" y="243310"/>
                  <a:pt x="972998" y="232417"/>
                  <a:pt x="972998" y="218979"/>
                </a:cubicBezTo>
                <a:cubicBezTo>
                  <a:pt x="972998" y="205541"/>
                  <a:pt x="983891" y="194648"/>
                  <a:pt x="997329" y="194648"/>
                </a:cubicBezTo>
                <a:close/>
                <a:moveTo>
                  <a:pt x="900030" y="194648"/>
                </a:moveTo>
                <a:cubicBezTo>
                  <a:pt x="913468" y="194648"/>
                  <a:pt x="924361" y="205541"/>
                  <a:pt x="924361" y="218979"/>
                </a:cubicBezTo>
                <a:cubicBezTo>
                  <a:pt x="924361" y="232417"/>
                  <a:pt x="913468" y="243310"/>
                  <a:pt x="900030" y="243310"/>
                </a:cubicBezTo>
                <a:cubicBezTo>
                  <a:pt x="886592" y="243310"/>
                  <a:pt x="875699" y="232417"/>
                  <a:pt x="875699" y="218979"/>
                </a:cubicBezTo>
                <a:cubicBezTo>
                  <a:pt x="875699" y="205541"/>
                  <a:pt x="886592" y="194648"/>
                  <a:pt x="900030" y="194648"/>
                </a:cubicBezTo>
                <a:close/>
                <a:moveTo>
                  <a:pt x="802729" y="194648"/>
                </a:moveTo>
                <a:cubicBezTo>
                  <a:pt x="816167" y="194648"/>
                  <a:pt x="827060" y="205541"/>
                  <a:pt x="827060" y="218979"/>
                </a:cubicBezTo>
                <a:cubicBezTo>
                  <a:pt x="827060" y="232417"/>
                  <a:pt x="816167" y="243310"/>
                  <a:pt x="802729" y="243310"/>
                </a:cubicBezTo>
                <a:cubicBezTo>
                  <a:pt x="789291" y="243310"/>
                  <a:pt x="778398" y="232417"/>
                  <a:pt x="778398" y="218979"/>
                </a:cubicBezTo>
                <a:cubicBezTo>
                  <a:pt x="778398" y="205541"/>
                  <a:pt x="789291" y="194648"/>
                  <a:pt x="802729" y="194648"/>
                </a:cubicBezTo>
                <a:close/>
                <a:moveTo>
                  <a:pt x="705430" y="194648"/>
                </a:moveTo>
                <a:cubicBezTo>
                  <a:pt x="718868" y="194648"/>
                  <a:pt x="729761" y="205541"/>
                  <a:pt x="729761" y="218979"/>
                </a:cubicBezTo>
                <a:cubicBezTo>
                  <a:pt x="729761" y="232417"/>
                  <a:pt x="718868" y="243310"/>
                  <a:pt x="705430" y="243310"/>
                </a:cubicBezTo>
                <a:cubicBezTo>
                  <a:pt x="691992" y="243310"/>
                  <a:pt x="681099" y="232417"/>
                  <a:pt x="681099" y="218979"/>
                </a:cubicBezTo>
                <a:cubicBezTo>
                  <a:pt x="681099" y="205541"/>
                  <a:pt x="691992" y="194648"/>
                  <a:pt x="705430" y="194648"/>
                </a:cubicBezTo>
                <a:close/>
                <a:moveTo>
                  <a:pt x="608130" y="194648"/>
                </a:moveTo>
                <a:cubicBezTo>
                  <a:pt x="621568" y="194648"/>
                  <a:pt x="632461" y="205541"/>
                  <a:pt x="632461" y="218979"/>
                </a:cubicBezTo>
                <a:cubicBezTo>
                  <a:pt x="632461" y="232417"/>
                  <a:pt x="621568" y="243310"/>
                  <a:pt x="608130" y="243310"/>
                </a:cubicBezTo>
                <a:cubicBezTo>
                  <a:pt x="594692" y="243310"/>
                  <a:pt x="583799" y="232417"/>
                  <a:pt x="583799" y="218979"/>
                </a:cubicBezTo>
                <a:cubicBezTo>
                  <a:pt x="583799" y="205541"/>
                  <a:pt x="594692" y="194648"/>
                  <a:pt x="608130" y="194648"/>
                </a:cubicBezTo>
                <a:close/>
                <a:moveTo>
                  <a:pt x="510830" y="194648"/>
                </a:moveTo>
                <a:cubicBezTo>
                  <a:pt x="524268" y="194648"/>
                  <a:pt x="535161" y="205541"/>
                  <a:pt x="535161" y="218979"/>
                </a:cubicBezTo>
                <a:cubicBezTo>
                  <a:pt x="535161" y="232417"/>
                  <a:pt x="524268" y="243310"/>
                  <a:pt x="510830" y="243310"/>
                </a:cubicBezTo>
                <a:cubicBezTo>
                  <a:pt x="497392" y="243310"/>
                  <a:pt x="486499" y="232417"/>
                  <a:pt x="486499" y="218979"/>
                </a:cubicBezTo>
                <a:cubicBezTo>
                  <a:pt x="486499" y="205541"/>
                  <a:pt x="497392" y="194648"/>
                  <a:pt x="510830" y="194648"/>
                </a:cubicBezTo>
                <a:close/>
                <a:moveTo>
                  <a:pt x="413530" y="194648"/>
                </a:moveTo>
                <a:cubicBezTo>
                  <a:pt x="426968" y="194648"/>
                  <a:pt x="437861" y="205541"/>
                  <a:pt x="437861" y="218979"/>
                </a:cubicBezTo>
                <a:cubicBezTo>
                  <a:pt x="437861" y="232417"/>
                  <a:pt x="426968" y="243310"/>
                  <a:pt x="413530" y="243310"/>
                </a:cubicBezTo>
                <a:cubicBezTo>
                  <a:pt x="400092" y="243310"/>
                  <a:pt x="389199" y="232417"/>
                  <a:pt x="389199" y="218979"/>
                </a:cubicBezTo>
                <a:cubicBezTo>
                  <a:pt x="389199" y="205541"/>
                  <a:pt x="400092" y="194648"/>
                  <a:pt x="413530" y="194648"/>
                </a:cubicBezTo>
                <a:close/>
                <a:moveTo>
                  <a:pt x="316230" y="194648"/>
                </a:moveTo>
                <a:cubicBezTo>
                  <a:pt x="329668" y="194648"/>
                  <a:pt x="340561" y="205541"/>
                  <a:pt x="340561" y="218979"/>
                </a:cubicBezTo>
                <a:cubicBezTo>
                  <a:pt x="340561" y="232417"/>
                  <a:pt x="329668" y="243310"/>
                  <a:pt x="316230" y="243310"/>
                </a:cubicBezTo>
                <a:cubicBezTo>
                  <a:pt x="302792" y="243310"/>
                  <a:pt x="291899" y="232417"/>
                  <a:pt x="291899" y="218979"/>
                </a:cubicBezTo>
                <a:cubicBezTo>
                  <a:pt x="291899" y="205541"/>
                  <a:pt x="302792" y="194648"/>
                  <a:pt x="316230" y="194648"/>
                </a:cubicBezTo>
                <a:close/>
                <a:moveTo>
                  <a:pt x="218931" y="194648"/>
                </a:moveTo>
                <a:cubicBezTo>
                  <a:pt x="232369" y="194648"/>
                  <a:pt x="243262" y="205541"/>
                  <a:pt x="243262" y="218979"/>
                </a:cubicBezTo>
                <a:cubicBezTo>
                  <a:pt x="243262" y="232417"/>
                  <a:pt x="232369" y="243310"/>
                  <a:pt x="218931" y="243310"/>
                </a:cubicBezTo>
                <a:cubicBezTo>
                  <a:pt x="205493" y="243310"/>
                  <a:pt x="194600" y="232417"/>
                  <a:pt x="194600" y="218979"/>
                </a:cubicBezTo>
                <a:cubicBezTo>
                  <a:pt x="194600" y="205541"/>
                  <a:pt x="205493" y="194648"/>
                  <a:pt x="218931" y="194648"/>
                </a:cubicBezTo>
                <a:close/>
                <a:moveTo>
                  <a:pt x="121631" y="194648"/>
                </a:moveTo>
                <a:cubicBezTo>
                  <a:pt x="135069" y="194648"/>
                  <a:pt x="145962" y="205541"/>
                  <a:pt x="145962" y="218979"/>
                </a:cubicBezTo>
                <a:cubicBezTo>
                  <a:pt x="145962" y="232417"/>
                  <a:pt x="135069" y="243310"/>
                  <a:pt x="121631" y="243310"/>
                </a:cubicBezTo>
                <a:cubicBezTo>
                  <a:pt x="108193" y="243310"/>
                  <a:pt x="97300" y="232417"/>
                  <a:pt x="97300" y="218979"/>
                </a:cubicBezTo>
                <a:cubicBezTo>
                  <a:pt x="97300" y="205541"/>
                  <a:pt x="108193" y="194648"/>
                  <a:pt x="121631" y="194648"/>
                </a:cubicBezTo>
                <a:close/>
                <a:moveTo>
                  <a:pt x="24331" y="194648"/>
                </a:moveTo>
                <a:cubicBezTo>
                  <a:pt x="37769" y="194648"/>
                  <a:pt x="48662" y="205541"/>
                  <a:pt x="48662" y="218979"/>
                </a:cubicBezTo>
                <a:cubicBezTo>
                  <a:pt x="48662" y="232417"/>
                  <a:pt x="37769" y="243310"/>
                  <a:pt x="24331" y="243310"/>
                </a:cubicBezTo>
                <a:cubicBezTo>
                  <a:pt x="10893" y="243310"/>
                  <a:pt x="0" y="232417"/>
                  <a:pt x="0" y="218979"/>
                </a:cubicBezTo>
                <a:cubicBezTo>
                  <a:pt x="0" y="205541"/>
                  <a:pt x="10893" y="194648"/>
                  <a:pt x="24331" y="194648"/>
                </a:cubicBezTo>
                <a:close/>
                <a:moveTo>
                  <a:pt x="997329" y="97324"/>
                </a:moveTo>
                <a:cubicBezTo>
                  <a:pt x="1010767" y="97324"/>
                  <a:pt x="1021660" y="108217"/>
                  <a:pt x="1021660" y="121655"/>
                </a:cubicBezTo>
                <a:cubicBezTo>
                  <a:pt x="1021660" y="135093"/>
                  <a:pt x="1010767" y="145986"/>
                  <a:pt x="997329" y="145986"/>
                </a:cubicBezTo>
                <a:cubicBezTo>
                  <a:pt x="983891" y="145986"/>
                  <a:pt x="972998" y="135093"/>
                  <a:pt x="972998" y="121655"/>
                </a:cubicBezTo>
                <a:cubicBezTo>
                  <a:pt x="972998" y="108217"/>
                  <a:pt x="983891" y="97324"/>
                  <a:pt x="997329" y="97324"/>
                </a:cubicBezTo>
                <a:close/>
                <a:moveTo>
                  <a:pt x="900030" y="97324"/>
                </a:moveTo>
                <a:cubicBezTo>
                  <a:pt x="913468" y="97324"/>
                  <a:pt x="924361" y="108217"/>
                  <a:pt x="924361" y="121655"/>
                </a:cubicBezTo>
                <a:cubicBezTo>
                  <a:pt x="924361" y="135093"/>
                  <a:pt x="913468" y="145986"/>
                  <a:pt x="900030" y="145986"/>
                </a:cubicBezTo>
                <a:cubicBezTo>
                  <a:pt x="886592" y="145986"/>
                  <a:pt x="875699" y="135093"/>
                  <a:pt x="875699" y="121655"/>
                </a:cubicBezTo>
                <a:cubicBezTo>
                  <a:pt x="875699" y="108217"/>
                  <a:pt x="886592" y="97324"/>
                  <a:pt x="900030" y="97324"/>
                </a:cubicBezTo>
                <a:close/>
                <a:moveTo>
                  <a:pt x="802729" y="97324"/>
                </a:moveTo>
                <a:cubicBezTo>
                  <a:pt x="816167" y="97324"/>
                  <a:pt x="827060" y="108217"/>
                  <a:pt x="827060" y="121655"/>
                </a:cubicBezTo>
                <a:cubicBezTo>
                  <a:pt x="827060" y="135093"/>
                  <a:pt x="816167" y="145986"/>
                  <a:pt x="802729" y="145986"/>
                </a:cubicBezTo>
                <a:cubicBezTo>
                  <a:pt x="789291" y="145986"/>
                  <a:pt x="778398" y="135093"/>
                  <a:pt x="778398" y="121655"/>
                </a:cubicBezTo>
                <a:cubicBezTo>
                  <a:pt x="778398" y="108217"/>
                  <a:pt x="789291" y="97324"/>
                  <a:pt x="802729" y="97324"/>
                </a:cubicBezTo>
                <a:close/>
                <a:moveTo>
                  <a:pt x="705430" y="97324"/>
                </a:moveTo>
                <a:cubicBezTo>
                  <a:pt x="718868" y="97324"/>
                  <a:pt x="729761" y="108217"/>
                  <a:pt x="729761" y="121655"/>
                </a:cubicBezTo>
                <a:cubicBezTo>
                  <a:pt x="729761" y="135093"/>
                  <a:pt x="718868" y="145986"/>
                  <a:pt x="705430" y="145986"/>
                </a:cubicBezTo>
                <a:cubicBezTo>
                  <a:pt x="691992" y="145986"/>
                  <a:pt x="681099" y="135093"/>
                  <a:pt x="681099" y="121655"/>
                </a:cubicBezTo>
                <a:cubicBezTo>
                  <a:pt x="681099" y="108217"/>
                  <a:pt x="691992" y="97324"/>
                  <a:pt x="705430" y="97324"/>
                </a:cubicBezTo>
                <a:close/>
                <a:moveTo>
                  <a:pt x="608130" y="97324"/>
                </a:moveTo>
                <a:cubicBezTo>
                  <a:pt x="621568" y="97324"/>
                  <a:pt x="632461" y="108217"/>
                  <a:pt x="632461" y="121655"/>
                </a:cubicBezTo>
                <a:cubicBezTo>
                  <a:pt x="632461" y="135093"/>
                  <a:pt x="621568" y="145986"/>
                  <a:pt x="608130" y="145986"/>
                </a:cubicBezTo>
                <a:cubicBezTo>
                  <a:pt x="594692" y="145986"/>
                  <a:pt x="583799" y="135093"/>
                  <a:pt x="583799" y="121655"/>
                </a:cubicBezTo>
                <a:cubicBezTo>
                  <a:pt x="583799" y="108217"/>
                  <a:pt x="594692" y="97324"/>
                  <a:pt x="608130" y="97324"/>
                </a:cubicBezTo>
                <a:close/>
                <a:moveTo>
                  <a:pt x="510830" y="97324"/>
                </a:moveTo>
                <a:cubicBezTo>
                  <a:pt x="524268" y="97324"/>
                  <a:pt x="535161" y="108217"/>
                  <a:pt x="535161" y="121655"/>
                </a:cubicBezTo>
                <a:cubicBezTo>
                  <a:pt x="535161" y="135093"/>
                  <a:pt x="524268" y="145986"/>
                  <a:pt x="510830" y="145986"/>
                </a:cubicBezTo>
                <a:cubicBezTo>
                  <a:pt x="497392" y="145986"/>
                  <a:pt x="486499" y="135093"/>
                  <a:pt x="486499" y="121655"/>
                </a:cubicBezTo>
                <a:cubicBezTo>
                  <a:pt x="486499" y="108217"/>
                  <a:pt x="497392" y="97324"/>
                  <a:pt x="510830" y="97324"/>
                </a:cubicBezTo>
                <a:close/>
                <a:moveTo>
                  <a:pt x="413530" y="97324"/>
                </a:moveTo>
                <a:cubicBezTo>
                  <a:pt x="426968" y="97324"/>
                  <a:pt x="437861" y="108217"/>
                  <a:pt x="437861" y="121655"/>
                </a:cubicBezTo>
                <a:cubicBezTo>
                  <a:pt x="437861" y="135093"/>
                  <a:pt x="426968" y="145986"/>
                  <a:pt x="413530" y="145986"/>
                </a:cubicBezTo>
                <a:cubicBezTo>
                  <a:pt x="400092" y="145986"/>
                  <a:pt x="389199" y="135093"/>
                  <a:pt x="389199" y="121655"/>
                </a:cubicBezTo>
                <a:cubicBezTo>
                  <a:pt x="389199" y="108217"/>
                  <a:pt x="400092" y="97324"/>
                  <a:pt x="413530" y="97324"/>
                </a:cubicBezTo>
                <a:close/>
                <a:moveTo>
                  <a:pt x="316230" y="97324"/>
                </a:moveTo>
                <a:cubicBezTo>
                  <a:pt x="329668" y="97324"/>
                  <a:pt x="340561" y="108217"/>
                  <a:pt x="340561" y="121655"/>
                </a:cubicBezTo>
                <a:cubicBezTo>
                  <a:pt x="340561" y="135093"/>
                  <a:pt x="329668" y="145986"/>
                  <a:pt x="316230" y="145986"/>
                </a:cubicBezTo>
                <a:cubicBezTo>
                  <a:pt x="302792" y="145986"/>
                  <a:pt x="291899" y="135093"/>
                  <a:pt x="291899" y="121655"/>
                </a:cubicBezTo>
                <a:cubicBezTo>
                  <a:pt x="291899" y="108217"/>
                  <a:pt x="302792" y="97324"/>
                  <a:pt x="316230" y="97324"/>
                </a:cubicBezTo>
                <a:close/>
                <a:moveTo>
                  <a:pt x="218931" y="97324"/>
                </a:moveTo>
                <a:cubicBezTo>
                  <a:pt x="232369" y="97324"/>
                  <a:pt x="243262" y="108217"/>
                  <a:pt x="243262" y="121655"/>
                </a:cubicBezTo>
                <a:cubicBezTo>
                  <a:pt x="243262" y="135093"/>
                  <a:pt x="232369" y="145986"/>
                  <a:pt x="218931" y="145986"/>
                </a:cubicBezTo>
                <a:cubicBezTo>
                  <a:pt x="205493" y="145986"/>
                  <a:pt x="194600" y="135093"/>
                  <a:pt x="194600" y="121655"/>
                </a:cubicBezTo>
                <a:cubicBezTo>
                  <a:pt x="194600" y="108217"/>
                  <a:pt x="205493" y="97324"/>
                  <a:pt x="218931" y="97324"/>
                </a:cubicBezTo>
                <a:close/>
                <a:moveTo>
                  <a:pt x="121631" y="97324"/>
                </a:moveTo>
                <a:cubicBezTo>
                  <a:pt x="135069" y="97324"/>
                  <a:pt x="145962" y="108217"/>
                  <a:pt x="145962" y="121655"/>
                </a:cubicBezTo>
                <a:cubicBezTo>
                  <a:pt x="145962" y="135093"/>
                  <a:pt x="135069" y="145986"/>
                  <a:pt x="121631" y="145986"/>
                </a:cubicBezTo>
                <a:cubicBezTo>
                  <a:pt x="108193" y="145986"/>
                  <a:pt x="97300" y="135093"/>
                  <a:pt x="97300" y="121655"/>
                </a:cubicBezTo>
                <a:cubicBezTo>
                  <a:pt x="97300" y="108217"/>
                  <a:pt x="108193" y="97324"/>
                  <a:pt x="121631" y="97324"/>
                </a:cubicBezTo>
                <a:close/>
                <a:moveTo>
                  <a:pt x="24331" y="97324"/>
                </a:moveTo>
                <a:cubicBezTo>
                  <a:pt x="37769" y="97324"/>
                  <a:pt x="48662" y="108217"/>
                  <a:pt x="48662" y="121655"/>
                </a:cubicBezTo>
                <a:cubicBezTo>
                  <a:pt x="48662" y="135093"/>
                  <a:pt x="37769" y="145986"/>
                  <a:pt x="24331" y="145986"/>
                </a:cubicBezTo>
                <a:cubicBezTo>
                  <a:pt x="10893" y="145986"/>
                  <a:pt x="0" y="135093"/>
                  <a:pt x="0" y="121655"/>
                </a:cubicBezTo>
                <a:cubicBezTo>
                  <a:pt x="0" y="108217"/>
                  <a:pt x="10893" y="97324"/>
                  <a:pt x="24331" y="97324"/>
                </a:cubicBezTo>
                <a:close/>
                <a:moveTo>
                  <a:pt x="997329" y="0"/>
                </a:moveTo>
                <a:cubicBezTo>
                  <a:pt x="1010767" y="0"/>
                  <a:pt x="1021660" y="10893"/>
                  <a:pt x="1021660" y="24331"/>
                </a:cubicBezTo>
                <a:cubicBezTo>
                  <a:pt x="1021660" y="37769"/>
                  <a:pt x="1010767" y="48662"/>
                  <a:pt x="997329" y="48662"/>
                </a:cubicBezTo>
                <a:cubicBezTo>
                  <a:pt x="983891" y="48662"/>
                  <a:pt x="972998" y="37769"/>
                  <a:pt x="972998" y="24331"/>
                </a:cubicBezTo>
                <a:cubicBezTo>
                  <a:pt x="972998" y="10893"/>
                  <a:pt x="983891" y="0"/>
                  <a:pt x="997329" y="0"/>
                </a:cubicBezTo>
                <a:close/>
                <a:moveTo>
                  <a:pt x="900030" y="0"/>
                </a:moveTo>
                <a:cubicBezTo>
                  <a:pt x="913468" y="0"/>
                  <a:pt x="924361" y="10893"/>
                  <a:pt x="924361" y="24331"/>
                </a:cubicBezTo>
                <a:cubicBezTo>
                  <a:pt x="924361" y="37769"/>
                  <a:pt x="913468" y="48662"/>
                  <a:pt x="900030" y="48662"/>
                </a:cubicBezTo>
                <a:cubicBezTo>
                  <a:pt x="886592" y="48662"/>
                  <a:pt x="875699" y="37769"/>
                  <a:pt x="875699" y="24331"/>
                </a:cubicBezTo>
                <a:cubicBezTo>
                  <a:pt x="875699" y="10893"/>
                  <a:pt x="886592" y="0"/>
                  <a:pt x="900030" y="0"/>
                </a:cubicBezTo>
                <a:close/>
                <a:moveTo>
                  <a:pt x="802729" y="0"/>
                </a:moveTo>
                <a:cubicBezTo>
                  <a:pt x="816167" y="0"/>
                  <a:pt x="827060" y="10893"/>
                  <a:pt x="827060" y="24331"/>
                </a:cubicBezTo>
                <a:cubicBezTo>
                  <a:pt x="827060" y="37769"/>
                  <a:pt x="816167" y="48662"/>
                  <a:pt x="802729" y="48662"/>
                </a:cubicBezTo>
                <a:cubicBezTo>
                  <a:pt x="789291" y="48662"/>
                  <a:pt x="778398" y="37769"/>
                  <a:pt x="778398" y="24331"/>
                </a:cubicBezTo>
                <a:cubicBezTo>
                  <a:pt x="778398" y="10893"/>
                  <a:pt x="789291" y="0"/>
                  <a:pt x="802729" y="0"/>
                </a:cubicBezTo>
                <a:close/>
                <a:moveTo>
                  <a:pt x="705430" y="0"/>
                </a:moveTo>
                <a:cubicBezTo>
                  <a:pt x="718868" y="0"/>
                  <a:pt x="729761" y="10893"/>
                  <a:pt x="729761" y="24331"/>
                </a:cubicBezTo>
                <a:cubicBezTo>
                  <a:pt x="729761" y="37769"/>
                  <a:pt x="718868" y="48662"/>
                  <a:pt x="705430" y="48662"/>
                </a:cubicBezTo>
                <a:cubicBezTo>
                  <a:pt x="691992" y="48662"/>
                  <a:pt x="681099" y="37769"/>
                  <a:pt x="681099" y="24331"/>
                </a:cubicBezTo>
                <a:cubicBezTo>
                  <a:pt x="681099" y="10893"/>
                  <a:pt x="691992" y="0"/>
                  <a:pt x="705430" y="0"/>
                </a:cubicBezTo>
                <a:close/>
                <a:moveTo>
                  <a:pt x="608130" y="0"/>
                </a:moveTo>
                <a:cubicBezTo>
                  <a:pt x="621568" y="0"/>
                  <a:pt x="632461" y="10893"/>
                  <a:pt x="632461" y="24331"/>
                </a:cubicBezTo>
                <a:cubicBezTo>
                  <a:pt x="632461" y="37769"/>
                  <a:pt x="621568" y="48662"/>
                  <a:pt x="608130" y="48662"/>
                </a:cubicBezTo>
                <a:cubicBezTo>
                  <a:pt x="594692" y="48662"/>
                  <a:pt x="583799" y="37769"/>
                  <a:pt x="583799" y="24331"/>
                </a:cubicBezTo>
                <a:cubicBezTo>
                  <a:pt x="583799" y="10893"/>
                  <a:pt x="594692" y="0"/>
                  <a:pt x="608130" y="0"/>
                </a:cubicBezTo>
                <a:close/>
                <a:moveTo>
                  <a:pt x="510830" y="0"/>
                </a:moveTo>
                <a:cubicBezTo>
                  <a:pt x="524268" y="0"/>
                  <a:pt x="535161" y="10893"/>
                  <a:pt x="535161" y="24331"/>
                </a:cubicBezTo>
                <a:cubicBezTo>
                  <a:pt x="535161" y="37769"/>
                  <a:pt x="524268" y="48662"/>
                  <a:pt x="510830" y="48662"/>
                </a:cubicBezTo>
                <a:cubicBezTo>
                  <a:pt x="497392" y="48662"/>
                  <a:pt x="486499" y="37769"/>
                  <a:pt x="486499" y="24331"/>
                </a:cubicBezTo>
                <a:cubicBezTo>
                  <a:pt x="486499" y="10893"/>
                  <a:pt x="497392" y="0"/>
                  <a:pt x="510830" y="0"/>
                </a:cubicBezTo>
                <a:close/>
                <a:moveTo>
                  <a:pt x="413530" y="0"/>
                </a:moveTo>
                <a:cubicBezTo>
                  <a:pt x="426968" y="0"/>
                  <a:pt x="437861" y="10893"/>
                  <a:pt x="437861" y="24331"/>
                </a:cubicBezTo>
                <a:cubicBezTo>
                  <a:pt x="437861" y="37769"/>
                  <a:pt x="426968" y="48662"/>
                  <a:pt x="413530" y="48662"/>
                </a:cubicBezTo>
                <a:cubicBezTo>
                  <a:pt x="400092" y="48662"/>
                  <a:pt x="389199" y="37769"/>
                  <a:pt x="389199" y="24331"/>
                </a:cubicBezTo>
                <a:cubicBezTo>
                  <a:pt x="389199" y="10893"/>
                  <a:pt x="400092" y="0"/>
                  <a:pt x="413530" y="0"/>
                </a:cubicBezTo>
                <a:close/>
                <a:moveTo>
                  <a:pt x="316230" y="0"/>
                </a:moveTo>
                <a:cubicBezTo>
                  <a:pt x="329668" y="0"/>
                  <a:pt x="340561" y="10893"/>
                  <a:pt x="340561" y="24331"/>
                </a:cubicBezTo>
                <a:cubicBezTo>
                  <a:pt x="340561" y="37769"/>
                  <a:pt x="329668" y="48662"/>
                  <a:pt x="316230" y="48662"/>
                </a:cubicBezTo>
                <a:cubicBezTo>
                  <a:pt x="302792" y="48662"/>
                  <a:pt x="291899" y="37769"/>
                  <a:pt x="291899" y="24331"/>
                </a:cubicBezTo>
                <a:cubicBezTo>
                  <a:pt x="291899" y="10893"/>
                  <a:pt x="302792" y="0"/>
                  <a:pt x="316230" y="0"/>
                </a:cubicBezTo>
                <a:close/>
                <a:moveTo>
                  <a:pt x="218931" y="0"/>
                </a:moveTo>
                <a:cubicBezTo>
                  <a:pt x="232369" y="0"/>
                  <a:pt x="243262" y="10893"/>
                  <a:pt x="243262" y="24331"/>
                </a:cubicBezTo>
                <a:cubicBezTo>
                  <a:pt x="243262" y="37769"/>
                  <a:pt x="232369" y="48662"/>
                  <a:pt x="218931" y="48662"/>
                </a:cubicBezTo>
                <a:cubicBezTo>
                  <a:pt x="205493" y="48662"/>
                  <a:pt x="194600" y="37769"/>
                  <a:pt x="194600" y="24331"/>
                </a:cubicBezTo>
                <a:cubicBezTo>
                  <a:pt x="194600" y="10893"/>
                  <a:pt x="205493" y="0"/>
                  <a:pt x="218931" y="0"/>
                </a:cubicBezTo>
                <a:close/>
                <a:moveTo>
                  <a:pt x="121631" y="0"/>
                </a:moveTo>
                <a:cubicBezTo>
                  <a:pt x="135069" y="0"/>
                  <a:pt x="145962" y="10893"/>
                  <a:pt x="145962" y="24331"/>
                </a:cubicBezTo>
                <a:cubicBezTo>
                  <a:pt x="145962" y="37769"/>
                  <a:pt x="135069" y="48662"/>
                  <a:pt x="121631" y="48662"/>
                </a:cubicBezTo>
                <a:cubicBezTo>
                  <a:pt x="108193" y="48662"/>
                  <a:pt x="97300" y="37769"/>
                  <a:pt x="97300" y="24331"/>
                </a:cubicBezTo>
                <a:cubicBezTo>
                  <a:pt x="97300" y="10893"/>
                  <a:pt x="108193" y="0"/>
                  <a:pt x="121631" y="0"/>
                </a:cubicBezTo>
                <a:close/>
                <a:moveTo>
                  <a:pt x="24331" y="0"/>
                </a:moveTo>
                <a:cubicBezTo>
                  <a:pt x="37769" y="0"/>
                  <a:pt x="48662" y="10893"/>
                  <a:pt x="48662" y="24331"/>
                </a:cubicBezTo>
                <a:cubicBezTo>
                  <a:pt x="48662" y="37769"/>
                  <a:pt x="37769" y="48662"/>
                  <a:pt x="24331" y="48662"/>
                </a:cubicBezTo>
                <a:cubicBezTo>
                  <a:pt x="10893" y="48662"/>
                  <a:pt x="0" y="37769"/>
                  <a:pt x="0" y="24331"/>
                </a:cubicBezTo>
                <a:cubicBezTo>
                  <a:pt x="0" y="10893"/>
                  <a:pt x="10893" y="0"/>
                  <a:pt x="2433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-88900" y="-101600"/>
            <a:ext cx="12344400" cy="7061200"/>
          </a:xfrm>
          <a:prstGeom prst="rect"/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431194" y="1943972"/>
            <a:ext cx="5040000" cy="3420000"/>
          </a:xfrm>
          <a:prstGeom prst="roundRect">
            <a:avLst>
              <a:gd name="adj" fmla="val 559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0582900" y="1900428"/>
            <a:ext cx="936000" cy="936000"/>
          </a:xfrm>
          <a:custGeom>
            <a:avLst/>
            <a:gdLst>
              <a:gd name="connsiteX0" fmla="*/ 2120077 w 2455259"/>
              <a:gd name="connsiteY0" fmla="*/ 0 h 2448912"/>
              <a:gd name="connsiteX1" fmla="*/ 117902 w 2455259"/>
              <a:gd name="connsiteY1" fmla="*/ 0 h 2448912"/>
              <a:gd name="connsiteX2" fmla="*/ 34736 w 2455259"/>
              <a:gd name="connsiteY2" fmla="*/ 200742 h 2448912"/>
              <a:gd name="connsiteX3" fmla="*/ 1865113 w 2455259"/>
              <a:gd name="connsiteY3" fmla="*/ 2031084 h 2448912"/>
              <a:gd name="connsiteX4" fmla="*/ 1881653 w 2455259"/>
              <a:gd name="connsiteY4" fmla="*/ 2043668 h 2448912"/>
              <a:gd name="connsiteX5" fmla="*/ 1891181 w 2455259"/>
              <a:gd name="connsiteY5" fmla="*/ 2050860 h 2448912"/>
              <a:gd name="connsiteX6" fmla="*/ 2254517 w 2455259"/>
              <a:gd name="connsiteY6" fmla="*/ 2414231 h 2448912"/>
              <a:gd name="connsiteX7" fmla="*/ 2455259 w 2455259"/>
              <a:gd name="connsiteY7" fmla="*/ 2331101 h 2448912"/>
              <a:gd name="connsiteX8" fmla="*/ 2455259 w 2455259"/>
              <a:gd name="connsiteY8" fmla="*/ 335254 h 2448912"/>
              <a:gd name="connsiteX9" fmla="*/ 2120077 w 2455259"/>
              <a:gd name="connsiteY9" fmla="*/ 0 h 2448912"/>
            </a:gdLst>
            <a:rect l="l" t="t" r="r" b="b"/>
            <a:pathLst>
              <a:path w="2455259" h="2448912">
                <a:moveTo>
                  <a:pt x="2120077" y="0"/>
                </a:moveTo>
                <a:lnTo>
                  <a:pt x="117902" y="0"/>
                </a:lnTo>
                <a:cubicBezTo>
                  <a:pt x="13126" y="0"/>
                  <a:pt x="-39477" y="126673"/>
                  <a:pt x="34736" y="200742"/>
                </a:cubicBezTo>
                <a:lnTo>
                  <a:pt x="1865113" y="2031084"/>
                </a:lnTo>
                <a:cubicBezTo>
                  <a:pt x="1870014" y="2036028"/>
                  <a:pt x="1875584" y="2040263"/>
                  <a:pt x="1881653" y="2043668"/>
                </a:cubicBezTo>
                <a:cubicBezTo>
                  <a:pt x="1885151" y="2045603"/>
                  <a:pt x="1888362" y="2048023"/>
                  <a:pt x="1891181" y="2050860"/>
                </a:cubicBezTo>
                <a:lnTo>
                  <a:pt x="2254517" y="2414231"/>
                </a:lnTo>
                <a:cubicBezTo>
                  <a:pt x="2328586" y="2488336"/>
                  <a:pt x="2455259" y="2435805"/>
                  <a:pt x="2455259" y="2331101"/>
                </a:cubicBezTo>
                <a:lnTo>
                  <a:pt x="2455259" y="335254"/>
                </a:lnTo>
                <a:cubicBezTo>
                  <a:pt x="2455259" y="150126"/>
                  <a:pt x="2305204" y="40"/>
                  <a:pt x="2120077" y="0"/>
                </a:cubicBezTo>
                <a:close/>
              </a:path>
            </a:pathLst>
          </a:custGeom>
          <a:solidFill>
            <a:schemeClr val="accent1"/>
          </a:solidFill>
          <a:ln w="3584" cap="flat">
            <a:noFill/>
            <a:miter/>
          </a:ln>
          <a:effectLst>
            <a:outerShdw dist="190500" blurRad="317500" dir="8100000" sx="100000" sy="100000" kx="0" ky="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0942900" y="2075799"/>
            <a:ext cx="576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67943" y="1943972"/>
            <a:ext cx="5040000" cy="3420000"/>
          </a:xfrm>
          <a:prstGeom prst="roundRect">
            <a:avLst>
              <a:gd name="adj" fmla="val 5592"/>
            </a:avLst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819649" y="1900428"/>
            <a:ext cx="936000" cy="936000"/>
          </a:xfrm>
          <a:custGeom>
            <a:avLst/>
            <a:gdLst>
              <a:gd name="connsiteX0" fmla="*/ 2120077 w 2455259"/>
              <a:gd name="connsiteY0" fmla="*/ 0 h 2448912"/>
              <a:gd name="connsiteX1" fmla="*/ 117902 w 2455259"/>
              <a:gd name="connsiteY1" fmla="*/ 0 h 2448912"/>
              <a:gd name="connsiteX2" fmla="*/ 34736 w 2455259"/>
              <a:gd name="connsiteY2" fmla="*/ 200742 h 2448912"/>
              <a:gd name="connsiteX3" fmla="*/ 1865113 w 2455259"/>
              <a:gd name="connsiteY3" fmla="*/ 2031084 h 2448912"/>
              <a:gd name="connsiteX4" fmla="*/ 1881653 w 2455259"/>
              <a:gd name="connsiteY4" fmla="*/ 2043668 h 2448912"/>
              <a:gd name="connsiteX5" fmla="*/ 1891181 w 2455259"/>
              <a:gd name="connsiteY5" fmla="*/ 2050860 h 2448912"/>
              <a:gd name="connsiteX6" fmla="*/ 2254517 w 2455259"/>
              <a:gd name="connsiteY6" fmla="*/ 2414231 h 2448912"/>
              <a:gd name="connsiteX7" fmla="*/ 2455259 w 2455259"/>
              <a:gd name="connsiteY7" fmla="*/ 2331101 h 2448912"/>
              <a:gd name="connsiteX8" fmla="*/ 2455259 w 2455259"/>
              <a:gd name="connsiteY8" fmla="*/ 335254 h 2448912"/>
              <a:gd name="connsiteX9" fmla="*/ 2120077 w 2455259"/>
              <a:gd name="connsiteY9" fmla="*/ 0 h 2448912"/>
            </a:gdLst>
            <a:rect l="l" t="t" r="r" b="b"/>
            <a:pathLst>
              <a:path w="2455259" h="2448912">
                <a:moveTo>
                  <a:pt x="2120077" y="0"/>
                </a:moveTo>
                <a:lnTo>
                  <a:pt x="117902" y="0"/>
                </a:lnTo>
                <a:cubicBezTo>
                  <a:pt x="13126" y="0"/>
                  <a:pt x="-39477" y="126673"/>
                  <a:pt x="34736" y="200742"/>
                </a:cubicBezTo>
                <a:lnTo>
                  <a:pt x="1865113" y="2031084"/>
                </a:lnTo>
                <a:cubicBezTo>
                  <a:pt x="1870014" y="2036028"/>
                  <a:pt x="1875584" y="2040263"/>
                  <a:pt x="1881653" y="2043668"/>
                </a:cubicBezTo>
                <a:cubicBezTo>
                  <a:pt x="1885151" y="2045603"/>
                  <a:pt x="1888362" y="2048023"/>
                  <a:pt x="1891181" y="2050860"/>
                </a:cubicBezTo>
                <a:lnTo>
                  <a:pt x="2254517" y="2414231"/>
                </a:lnTo>
                <a:cubicBezTo>
                  <a:pt x="2328586" y="2488336"/>
                  <a:pt x="2455259" y="2435805"/>
                  <a:pt x="2455259" y="2331101"/>
                </a:cubicBezTo>
                <a:lnTo>
                  <a:pt x="2455259" y="335254"/>
                </a:lnTo>
                <a:cubicBezTo>
                  <a:pt x="2455259" y="150126"/>
                  <a:pt x="2305204" y="40"/>
                  <a:pt x="2120077" y="0"/>
                </a:cubicBezTo>
                <a:close/>
              </a:path>
            </a:pathLst>
          </a:custGeom>
          <a:solidFill>
            <a:schemeClr val="accent1"/>
          </a:solidFill>
          <a:ln w="3584" cap="flat">
            <a:noFill/>
            <a:miter/>
          </a:ln>
          <a:effectLst>
            <a:outerShdw dist="190500" blurRad="317500" dir="8100000" sx="100000" sy="100000" kx="0" ky="0" algn="tr" rotWithShape="0">
              <a:schemeClr val="tx1">
                <a:lumMod val="50000"/>
                <a:lumOff val="50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179649" y="2075799"/>
            <a:ext cx="576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991943" y="2359072"/>
            <a:ext cx="4189657" cy="43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アカウント作成方法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91943" y="3045556"/>
            <a:ext cx="4392000" cy="19438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OpenAIの公式サイト（chat.openai.com）にアクセスする。
サインアップをクリックする。
メールアドレスを使用するか、GoogleまたはMicrosoftアカウントでログインする。
メールアドレスを使用する場合は、電話番号による確認が必要。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755194" y="2359072"/>
            <a:ext cx="4192206" cy="432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アカウント作成手順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755194" y="3045556"/>
            <a:ext cx="4392000" cy="19438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OpenAIの公式サイトにアクセスする。
アカウント作成のボタンをクリックする。
メールアドレスとパスワードを入力し、確認メールを受け取って認証を行う。
電話番号による確認が必要な場合もある。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アカウント作成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3600000" flipH="0" flipV="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-88900" y="-101600"/>
            <a:ext cx="12344400" cy="7061200"/>
          </a:xfrm>
          <a:prstGeom prst="rect"/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"/>
          <p:cNvGrpSpPr/>
          <p:nvPr/>
        </p:nvGrpSpPr>
        <p:grpSpPr>
          <a:xfrm>
            <a:off x="2089785" y="1702090"/>
            <a:ext cx="3478943" cy="3800475"/>
            <a:chOff x="2089785" y="1702090"/>
            <a:chExt cx="3478943" cy="3800475"/>
          </a:xfrm>
        </p:grpSpPr>
        <p:sp>
          <p:nvSpPr>
            <p:cNvPr id="4" name="标题 1"/>
            <p:cNvSpPr txBox="1"/>
            <p:nvPr/>
          </p:nvSpPr>
          <p:spPr>
            <a:xfrm rot="0" flipH="0" flipV="0">
              <a:off x="2089785" y="1702090"/>
              <a:ext cx="3478942" cy="3800475"/>
            </a:xfrm>
            <a:prstGeom prst="roundRect">
              <a:avLst>
                <a:gd name="adj" fmla="val 704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85000"/>
                    <a:lumOff val="15000"/>
                  </a:schemeClr>
                </a:gs>
              </a:gsLst>
              <a:lin ang="16200000" scaled="0"/>
            </a:gradFill>
            <a:ln w="12700" cap="sq">
              <a:noFill/>
              <a:miter/>
            </a:ln>
            <a:effectLst>
              <a:outerShdw dist="25400" blurRad="330200" dir="5400000" sx="90000" sy="90000" kx="0" ky="0" algn="t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square" lIns="45720" tIns="22860" rIns="45720" bIns="2286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标题 1"/>
            <p:cNvSpPr txBox="1"/>
            <p:nvPr/>
          </p:nvSpPr>
          <p:spPr>
            <a:xfrm rot="0" flipH="0" flipV="0">
              <a:off x="3956822" y="1702090"/>
              <a:ext cx="1611906" cy="1236830"/>
            </a:xfrm>
            <a:custGeom>
              <a:avLst/>
              <a:gdLst>
                <a:gd name="connsiteX0" fmla="*/ 0 w 1115135"/>
                <a:gd name="connsiteY0" fmla="*/ 0 h 1236830"/>
                <a:gd name="connsiteX1" fmla="*/ 945650 w 1115135"/>
                <a:gd name="connsiteY1" fmla="*/ 0 h 1236830"/>
                <a:gd name="connsiteX2" fmla="*/ 1115135 w 1115135"/>
                <a:gd name="connsiteY2" fmla="*/ 169485 h 1236830"/>
                <a:gd name="connsiteX3" fmla="*/ 1115135 w 1115135"/>
                <a:gd name="connsiteY3" fmla="*/ 1236830 h 1236830"/>
              </a:gdLst>
              <a:rect l="l" t="t" r="r" b="b"/>
              <a:pathLst>
                <a:path w="1115135" h="1236830">
                  <a:moveTo>
                    <a:pt x="0" y="0"/>
                  </a:moveTo>
                  <a:lnTo>
                    <a:pt x="945650" y="0"/>
                  </a:lnTo>
                  <a:cubicBezTo>
                    <a:pt x="1039254" y="0"/>
                    <a:pt x="1115135" y="75881"/>
                    <a:pt x="1115135" y="169485"/>
                  </a:cubicBezTo>
                  <a:lnTo>
                    <a:pt x="1115135" y="123683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标题 1"/>
            <p:cNvSpPr txBox="1"/>
            <p:nvPr/>
          </p:nvSpPr>
          <p:spPr>
            <a:xfrm rot="0" flipH="0" flipV="0">
              <a:off x="2089786" y="3592608"/>
              <a:ext cx="2489165" cy="1909957"/>
            </a:xfrm>
            <a:custGeom>
              <a:avLst/>
              <a:gdLst>
                <a:gd name="connsiteX0" fmla="*/ 0 w 1722033"/>
                <a:gd name="connsiteY0" fmla="*/ 0 h 1909957"/>
                <a:gd name="connsiteX1" fmla="*/ 1722033 w 1722033"/>
                <a:gd name="connsiteY1" fmla="*/ 1909957 h 1909957"/>
                <a:gd name="connsiteX2" fmla="*/ 169485 w 1722033"/>
                <a:gd name="connsiteY2" fmla="*/ 1909957 h 1909957"/>
                <a:gd name="connsiteX3" fmla="*/ 0 w 1722033"/>
                <a:gd name="connsiteY3" fmla="*/ 1740472 h 1909957"/>
              </a:gdLst>
              <a:rect l="l" t="t" r="r" b="b"/>
              <a:pathLst>
                <a:path w="1722033" h="1909957">
                  <a:moveTo>
                    <a:pt x="0" y="0"/>
                  </a:moveTo>
                  <a:lnTo>
                    <a:pt x="1722033" y="1909957"/>
                  </a:lnTo>
                  <a:lnTo>
                    <a:pt x="169485" y="1909957"/>
                  </a:lnTo>
                  <a:cubicBezTo>
                    <a:pt x="75881" y="1909957"/>
                    <a:pt x="0" y="1834076"/>
                    <a:pt x="0" y="1740472"/>
                  </a:cubicBez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标题 1"/>
          <p:cNvSpPr txBox="1"/>
          <p:nvPr/>
        </p:nvSpPr>
        <p:spPr>
          <a:xfrm rot="1786366" flipH="0" flipV="0">
            <a:off x="3108956" y="1923284"/>
            <a:ext cx="1440600" cy="1319890"/>
          </a:xfrm>
          <a:custGeom>
            <a:avLst/>
            <a:gdLst>
              <a:gd name="connsiteX0" fmla="*/ 946270 w 1440600"/>
              <a:gd name="connsiteY0" fmla="*/ -941 h 1319890"/>
              <a:gd name="connsiteX1" fmla="*/ 495739 w 1440600"/>
              <a:gd name="connsiteY1" fmla="*/ -941 h 1319890"/>
              <a:gd name="connsiteX2" fmla="*/ 262091 w 1440600"/>
              <a:gd name="connsiteY2" fmla="*/ 133944 h 1319890"/>
              <a:gd name="connsiteX3" fmla="*/ 36826 w 1440600"/>
              <a:gd name="connsiteY3" fmla="*/ 524119 h 1319890"/>
              <a:gd name="connsiteX4" fmla="*/ 36826 w 1440600"/>
              <a:gd name="connsiteY4" fmla="*/ 793888 h 1319890"/>
              <a:gd name="connsiteX5" fmla="*/ 262091 w 1440600"/>
              <a:gd name="connsiteY5" fmla="*/ 1184064 h 1319890"/>
              <a:gd name="connsiteX6" fmla="*/ 495739 w 1440600"/>
              <a:gd name="connsiteY6" fmla="*/ 1318949 h 1319890"/>
              <a:gd name="connsiteX7" fmla="*/ 946270 w 1440600"/>
              <a:gd name="connsiteY7" fmla="*/ 1318949 h 1319890"/>
              <a:gd name="connsiteX8" fmla="*/ 1179917 w 1440600"/>
              <a:gd name="connsiteY8" fmla="*/ 1184064 h 1319890"/>
              <a:gd name="connsiteX9" fmla="*/ 1405183 w 1440600"/>
              <a:gd name="connsiteY9" fmla="*/ 793888 h 1319890"/>
              <a:gd name="connsiteX10" fmla="*/ 1405183 w 1440600"/>
              <a:gd name="connsiteY10" fmla="*/ 524119 h 1319890"/>
              <a:gd name="connsiteX11" fmla="*/ 1179917 w 1440600"/>
              <a:gd name="connsiteY11" fmla="*/ 133944 h 1319890"/>
              <a:gd name="connsiteX12" fmla="*/ 946270 w 1440600"/>
              <a:gd name="connsiteY12" fmla="*/ -941 h 1319890"/>
            </a:gdLst>
            <a:rect l="l" t="t" r="r" b="b"/>
            <a:pathLst>
              <a:path w="1440600" h="1319890">
                <a:moveTo>
                  <a:pt x="946270" y="-941"/>
                </a:moveTo>
                <a:lnTo>
                  <a:pt x="495739" y="-941"/>
                </a:lnTo>
                <a:cubicBezTo>
                  <a:pt x="399354" y="-941"/>
                  <a:pt x="310284" y="50468"/>
                  <a:pt x="262091" y="133944"/>
                </a:cubicBezTo>
                <a:lnTo>
                  <a:pt x="36826" y="524119"/>
                </a:lnTo>
                <a:cubicBezTo>
                  <a:pt x="-11336" y="607595"/>
                  <a:pt x="-11336" y="710412"/>
                  <a:pt x="36826" y="793888"/>
                </a:cubicBezTo>
                <a:lnTo>
                  <a:pt x="262091" y="1184064"/>
                </a:lnTo>
                <a:cubicBezTo>
                  <a:pt x="310284" y="1267586"/>
                  <a:pt x="399354" y="1318949"/>
                  <a:pt x="495739" y="1318949"/>
                </a:cubicBezTo>
                <a:lnTo>
                  <a:pt x="946270" y="1318949"/>
                </a:lnTo>
                <a:cubicBezTo>
                  <a:pt x="1042655" y="1318949"/>
                  <a:pt x="1131725" y="1267586"/>
                  <a:pt x="1179917" y="1184064"/>
                </a:cubicBezTo>
                <a:lnTo>
                  <a:pt x="1405183" y="793888"/>
                </a:lnTo>
                <a:cubicBezTo>
                  <a:pt x="1453345" y="710412"/>
                  <a:pt x="1453345" y="607595"/>
                  <a:pt x="1405183" y="524119"/>
                </a:cubicBezTo>
                <a:lnTo>
                  <a:pt x="1179917" y="133944"/>
                </a:lnTo>
                <a:cubicBezTo>
                  <a:pt x="1131725" y="50468"/>
                  <a:pt x="1042655" y="-941"/>
                  <a:pt x="946270" y="-941"/>
                </a:cubicBezTo>
                <a:close/>
              </a:path>
            </a:pathLst>
          </a:custGeom>
          <a:solidFill>
            <a:schemeClr val="bg1"/>
          </a:solidFill>
          <a:ln w="1524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grpSp>
        <p:nvGrpSpPr>
          <p:cNvPr id="8" name=""/>
          <p:cNvGrpSpPr/>
          <p:nvPr/>
        </p:nvGrpSpPr>
        <p:grpSpPr>
          <a:xfrm>
            <a:off x="6480397" y="1702090"/>
            <a:ext cx="3478943" cy="3800475"/>
            <a:chOff x="6480397" y="1702090"/>
            <a:chExt cx="3478943" cy="3800475"/>
          </a:xfrm>
        </p:grpSpPr>
        <p:sp>
          <p:nvSpPr>
            <p:cNvPr id="9" name="标题 1"/>
            <p:cNvSpPr txBox="1"/>
            <p:nvPr/>
          </p:nvSpPr>
          <p:spPr>
            <a:xfrm rot="0" flipH="0" flipV="0">
              <a:off x="6480397" y="1702090"/>
              <a:ext cx="3478942" cy="3800475"/>
            </a:xfrm>
            <a:prstGeom prst="roundRect">
              <a:avLst>
                <a:gd name="adj" fmla="val 7042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85000"/>
                    <a:lumOff val="15000"/>
                  </a:schemeClr>
                </a:gs>
              </a:gsLst>
              <a:lin ang="16200000" scaled="0"/>
            </a:gradFill>
            <a:ln w="12700" cap="sq">
              <a:noFill/>
              <a:miter/>
            </a:ln>
            <a:effectLst>
              <a:outerShdw dist="25400" blurRad="330200" dir="5400000" sx="90000" sy="90000" kx="0" ky="0" algn="t" rotWithShape="0">
                <a:schemeClr val="accent2">
                  <a:lumMod val="75000"/>
                  <a:alpha val="43000"/>
                </a:schemeClr>
              </a:outerShdw>
            </a:effectLst>
          </p:spPr>
          <p:txBody>
            <a:bodyPr vert="horz" wrap="square" lIns="45720" tIns="22860" rIns="45720" bIns="2286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标题 1"/>
            <p:cNvSpPr txBox="1"/>
            <p:nvPr/>
          </p:nvSpPr>
          <p:spPr>
            <a:xfrm rot="0" flipH="0" flipV="0">
              <a:off x="8347434" y="1702090"/>
              <a:ext cx="1611906" cy="1236830"/>
            </a:xfrm>
            <a:custGeom>
              <a:avLst/>
              <a:gdLst>
                <a:gd name="connsiteX0" fmla="*/ 0 w 1115135"/>
                <a:gd name="connsiteY0" fmla="*/ 0 h 1236830"/>
                <a:gd name="connsiteX1" fmla="*/ 945650 w 1115135"/>
                <a:gd name="connsiteY1" fmla="*/ 0 h 1236830"/>
                <a:gd name="connsiteX2" fmla="*/ 1115135 w 1115135"/>
                <a:gd name="connsiteY2" fmla="*/ 169485 h 1236830"/>
                <a:gd name="connsiteX3" fmla="*/ 1115135 w 1115135"/>
                <a:gd name="connsiteY3" fmla="*/ 1236830 h 1236830"/>
              </a:gdLst>
              <a:rect l="l" t="t" r="r" b="b"/>
              <a:pathLst>
                <a:path w="1115135" h="1236830">
                  <a:moveTo>
                    <a:pt x="0" y="0"/>
                  </a:moveTo>
                  <a:lnTo>
                    <a:pt x="945650" y="0"/>
                  </a:lnTo>
                  <a:cubicBezTo>
                    <a:pt x="1039254" y="0"/>
                    <a:pt x="1115135" y="75881"/>
                    <a:pt x="1115135" y="169485"/>
                  </a:cubicBezTo>
                  <a:lnTo>
                    <a:pt x="1115135" y="1236830"/>
                  </a:ln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标题 1"/>
            <p:cNvSpPr txBox="1"/>
            <p:nvPr/>
          </p:nvSpPr>
          <p:spPr>
            <a:xfrm rot="0" flipH="0" flipV="0">
              <a:off x="6480398" y="3592608"/>
              <a:ext cx="2489165" cy="1909957"/>
            </a:xfrm>
            <a:custGeom>
              <a:avLst/>
              <a:gdLst>
                <a:gd name="connsiteX0" fmla="*/ 0 w 1722033"/>
                <a:gd name="connsiteY0" fmla="*/ 0 h 1909957"/>
                <a:gd name="connsiteX1" fmla="*/ 1722033 w 1722033"/>
                <a:gd name="connsiteY1" fmla="*/ 1909957 h 1909957"/>
                <a:gd name="connsiteX2" fmla="*/ 169485 w 1722033"/>
                <a:gd name="connsiteY2" fmla="*/ 1909957 h 1909957"/>
                <a:gd name="connsiteX3" fmla="*/ 0 w 1722033"/>
                <a:gd name="connsiteY3" fmla="*/ 1740472 h 1909957"/>
              </a:gdLst>
              <a:rect l="l" t="t" r="r" b="b"/>
              <a:pathLst>
                <a:path w="1722033" h="1909957">
                  <a:moveTo>
                    <a:pt x="0" y="0"/>
                  </a:moveTo>
                  <a:lnTo>
                    <a:pt x="1722033" y="1909957"/>
                  </a:lnTo>
                  <a:lnTo>
                    <a:pt x="169485" y="1909957"/>
                  </a:lnTo>
                  <a:cubicBezTo>
                    <a:pt x="75881" y="1909957"/>
                    <a:pt x="0" y="1834076"/>
                    <a:pt x="0" y="1740472"/>
                  </a:cubicBezTo>
                  <a:close/>
                </a:path>
              </a:pathLst>
            </a:custGeom>
            <a:solidFill>
              <a:schemeClr val="bg1">
                <a:alpha val="17000"/>
              </a:schemeClr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标题 1"/>
          <p:cNvSpPr txBox="1"/>
          <p:nvPr/>
        </p:nvSpPr>
        <p:spPr>
          <a:xfrm rot="1786366" flipH="0" flipV="0">
            <a:off x="7499568" y="1923284"/>
            <a:ext cx="1440600" cy="1319890"/>
          </a:xfrm>
          <a:custGeom>
            <a:avLst/>
            <a:gdLst>
              <a:gd name="connsiteX0" fmla="*/ 946270 w 1440600"/>
              <a:gd name="connsiteY0" fmla="*/ -941 h 1319890"/>
              <a:gd name="connsiteX1" fmla="*/ 495739 w 1440600"/>
              <a:gd name="connsiteY1" fmla="*/ -941 h 1319890"/>
              <a:gd name="connsiteX2" fmla="*/ 262091 w 1440600"/>
              <a:gd name="connsiteY2" fmla="*/ 133944 h 1319890"/>
              <a:gd name="connsiteX3" fmla="*/ 36826 w 1440600"/>
              <a:gd name="connsiteY3" fmla="*/ 524119 h 1319890"/>
              <a:gd name="connsiteX4" fmla="*/ 36826 w 1440600"/>
              <a:gd name="connsiteY4" fmla="*/ 793888 h 1319890"/>
              <a:gd name="connsiteX5" fmla="*/ 262091 w 1440600"/>
              <a:gd name="connsiteY5" fmla="*/ 1184064 h 1319890"/>
              <a:gd name="connsiteX6" fmla="*/ 495739 w 1440600"/>
              <a:gd name="connsiteY6" fmla="*/ 1318949 h 1319890"/>
              <a:gd name="connsiteX7" fmla="*/ 946270 w 1440600"/>
              <a:gd name="connsiteY7" fmla="*/ 1318949 h 1319890"/>
              <a:gd name="connsiteX8" fmla="*/ 1179917 w 1440600"/>
              <a:gd name="connsiteY8" fmla="*/ 1184064 h 1319890"/>
              <a:gd name="connsiteX9" fmla="*/ 1405183 w 1440600"/>
              <a:gd name="connsiteY9" fmla="*/ 793888 h 1319890"/>
              <a:gd name="connsiteX10" fmla="*/ 1405183 w 1440600"/>
              <a:gd name="connsiteY10" fmla="*/ 524119 h 1319890"/>
              <a:gd name="connsiteX11" fmla="*/ 1179917 w 1440600"/>
              <a:gd name="connsiteY11" fmla="*/ 133944 h 1319890"/>
              <a:gd name="connsiteX12" fmla="*/ 946270 w 1440600"/>
              <a:gd name="connsiteY12" fmla="*/ -941 h 1319890"/>
            </a:gdLst>
            <a:rect l="l" t="t" r="r" b="b"/>
            <a:pathLst>
              <a:path w="1440600" h="1319890">
                <a:moveTo>
                  <a:pt x="946270" y="-941"/>
                </a:moveTo>
                <a:lnTo>
                  <a:pt x="495739" y="-941"/>
                </a:lnTo>
                <a:cubicBezTo>
                  <a:pt x="399354" y="-941"/>
                  <a:pt x="310284" y="50468"/>
                  <a:pt x="262091" y="133944"/>
                </a:cubicBezTo>
                <a:lnTo>
                  <a:pt x="36826" y="524119"/>
                </a:lnTo>
                <a:cubicBezTo>
                  <a:pt x="-11336" y="607595"/>
                  <a:pt x="-11336" y="710412"/>
                  <a:pt x="36826" y="793888"/>
                </a:cubicBezTo>
                <a:lnTo>
                  <a:pt x="262091" y="1184064"/>
                </a:lnTo>
                <a:cubicBezTo>
                  <a:pt x="310284" y="1267586"/>
                  <a:pt x="399354" y="1318949"/>
                  <a:pt x="495739" y="1318949"/>
                </a:cubicBezTo>
                <a:lnTo>
                  <a:pt x="946270" y="1318949"/>
                </a:lnTo>
                <a:cubicBezTo>
                  <a:pt x="1042655" y="1318949"/>
                  <a:pt x="1131725" y="1267586"/>
                  <a:pt x="1179917" y="1184064"/>
                </a:cubicBezTo>
                <a:lnTo>
                  <a:pt x="1405183" y="793888"/>
                </a:lnTo>
                <a:cubicBezTo>
                  <a:pt x="1453345" y="710412"/>
                  <a:pt x="1453345" y="607595"/>
                  <a:pt x="1405183" y="524119"/>
                </a:cubicBezTo>
                <a:lnTo>
                  <a:pt x="1179917" y="133944"/>
                </a:lnTo>
                <a:cubicBezTo>
                  <a:pt x="1131725" y="50468"/>
                  <a:pt x="1042655" y="-941"/>
                  <a:pt x="946270" y="-941"/>
                </a:cubicBezTo>
                <a:close/>
              </a:path>
            </a:pathLst>
          </a:custGeom>
          <a:solidFill>
            <a:schemeClr val="bg1"/>
          </a:solidFill>
          <a:ln w="1524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2324683" y="4091940"/>
            <a:ext cx="3009147" cy="1280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公式サイトにアクセスする。
ログインをクリックする。
メールアドレスとパスワードでログインする。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2324682" y="3434080"/>
            <a:ext cx="3009148" cy="670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ログイン方法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720538" y="4091940"/>
            <a:ext cx="2998661" cy="1280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アカウントを作成したら、公式サイトにログインする。
メールアドレスとパスワードが必要。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722538" y="3434080"/>
            <a:ext cx="2994660" cy="670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ログイン手順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3562179" y="2316152"/>
            <a:ext cx="534154" cy="534154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7952791" y="2331503"/>
            <a:ext cx="534154" cy="503452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ログイン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3600000" flipH="0" flipV="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6730927" y="1304203"/>
            <a:ext cx="4767189" cy="4768285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9504285" y="636212"/>
            <a:ext cx="1965185" cy="244034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0800000" flipH="1" flipV="0">
            <a:off x="9332685" y="432557"/>
            <a:ext cx="343202" cy="522556"/>
          </a:xfrm>
          <a:prstGeom prst="corner">
            <a:avLst>
              <a:gd name="adj1" fmla="val 23469"/>
              <a:gd name="adj2" fmla="val 2347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 flipH="0" flipV="1">
            <a:off x="11321053" y="508731"/>
            <a:ext cx="343202" cy="522556"/>
          </a:xfrm>
          <a:prstGeom prst="corner">
            <a:avLst>
              <a:gd name="adj1" fmla="val 23469"/>
              <a:gd name="adj2" fmla="val 2347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3835411" flipH="0" flipV="0">
            <a:off x="10751734" y="5571202"/>
            <a:ext cx="1332000" cy="900000"/>
          </a:xfrm>
          <a:custGeom>
            <a:avLst/>
            <a:gdLst>
              <a:gd name="connsiteX0" fmla="*/ 396000 w 1566967"/>
              <a:gd name="connsiteY0" fmla="*/ 480043 h 1080000"/>
              <a:gd name="connsiteX1" fmla="*/ 198000 w 1566967"/>
              <a:gd name="connsiteY1" fmla="*/ 678043 h 1080000"/>
              <a:gd name="connsiteX2" fmla="*/ 396000 w 1566967"/>
              <a:gd name="connsiteY2" fmla="*/ 876043 h 1080000"/>
              <a:gd name="connsiteX3" fmla="*/ 536007 w 1566967"/>
              <a:gd name="connsiteY3" fmla="*/ 818050 h 1080000"/>
              <a:gd name="connsiteX4" fmla="*/ 552753 w 1566967"/>
              <a:gd name="connsiteY4" fmla="*/ 793212 h 1080000"/>
              <a:gd name="connsiteX5" fmla="*/ 529403 w 1566967"/>
              <a:gd name="connsiteY5" fmla="*/ 750193 h 1080000"/>
              <a:gd name="connsiteX6" fmla="*/ 486967 w 1566967"/>
              <a:gd name="connsiteY6" fmla="*/ 540000 h 1080000"/>
              <a:gd name="connsiteX7" fmla="*/ 490273 w 1566967"/>
              <a:gd name="connsiteY7" fmla="*/ 507202 h 1080000"/>
              <a:gd name="connsiteX8" fmla="*/ 473070 w 1566967"/>
              <a:gd name="connsiteY8" fmla="*/ 495603 h 1080000"/>
              <a:gd name="connsiteX9" fmla="*/ 396000 w 1566967"/>
              <a:gd name="connsiteY9" fmla="*/ 480043 h 1080000"/>
              <a:gd name="connsiteX10" fmla="*/ 1026967 w 1566967"/>
              <a:gd name="connsiteY10" fmla="*/ 270000 h 1080000"/>
              <a:gd name="connsiteX11" fmla="*/ 762452 w 1566967"/>
              <a:gd name="connsiteY11" fmla="*/ 485586 h 1080000"/>
              <a:gd name="connsiteX12" fmla="*/ 758949 w 1566967"/>
              <a:gd name="connsiteY12" fmla="*/ 520343 h 1080000"/>
              <a:gd name="connsiteX13" fmla="*/ 760880 w 1566967"/>
              <a:gd name="connsiteY13" fmla="*/ 523902 h 1080000"/>
              <a:gd name="connsiteX14" fmla="*/ 783955 w 1566967"/>
              <a:gd name="connsiteY14" fmla="*/ 598235 h 1080000"/>
              <a:gd name="connsiteX15" fmla="*/ 790524 w 1566967"/>
              <a:gd name="connsiteY15" fmla="*/ 663397 h 1080000"/>
              <a:gd name="connsiteX16" fmla="*/ 836048 w 1566967"/>
              <a:gd name="connsiteY16" fmla="*/ 730919 h 1080000"/>
              <a:gd name="connsiteX17" fmla="*/ 1026967 w 1566967"/>
              <a:gd name="connsiteY17" fmla="*/ 810000 h 1080000"/>
              <a:gd name="connsiteX18" fmla="*/ 1296967 w 1566967"/>
              <a:gd name="connsiteY18" fmla="*/ 540000 h 1080000"/>
              <a:gd name="connsiteX19" fmla="*/ 1026967 w 1566967"/>
              <a:gd name="connsiteY19" fmla="*/ 270000 h 1080000"/>
              <a:gd name="connsiteX20" fmla="*/ 1026967 w 1566967"/>
              <a:gd name="connsiteY20" fmla="*/ 0 h 1080000"/>
              <a:gd name="connsiteX21" fmla="*/ 1566967 w 1566967"/>
              <a:gd name="connsiteY21" fmla="*/ 540000 h 1080000"/>
              <a:gd name="connsiteX22" fmla="*/ 1026967 w 1566967"/>
              <a:gd name="connsiteY22" fmla="*/ 1080000 h 1080000"/>
              <a:gd name="connsiteX23" fmla="*/ 725048 w 1566967"/>
              <a:gd name="connsiteY23" fmla="*/ 987777 h 1080000"/>
              <a:gd name="connsiteX24" fmla="*/ 681285 w 1566967"/>
              <a:gd name="connsiteY24" fmla="*/ 951669 h 1080000"/>
              <a:gd name="connsiteX25" fmla="*/ 676014 w 1566967"/>
              <a:gd name="connsiteY25" fmla="*/ 958058 h 1080000"/>
              <a:gd name="connsiteX26" fmla="*/ 396000 w 1566967"/>
              <a:gd name="connsiteY26" fmla="*/ 1074043 h 1080000"/>
              <a:gd name="connsiteX27" fmla="*/ 0 w 1566967"/>
              <a:gd name="connsiteY27" fmla="*/ 678043 h 1080000"/>
              <a:gd name="connsiteX28" fmla="*/ 396000 w 1566967"/>
              <a:gd name="connsiteY28" fmla="*/ 282043 h 1080000"/>
              <a:gd name="connsiteX29" fmla="*/ 475808 w 1566967"/>
              <a:gd name="connsiteY29" fmla="*/ 290089 h 1080000"/>
              <a:gd name="connsiteX30" fmla="*/ 540125 w 1566967"/>
              <a:gd name="connsiteY30" fmla="*/ 310054 h 1080000"/>
              <a:gd name="connsiteX31" fmla="*/ 579190 w 1566967"/>
              <a:gd name="connsiteY31" fmla="*/ 238081 h 1080000"/>
              <a:gd name="connsiteX32" fmla="*/ 1026967 w 1566967"/>
              <a:gd name="connsiteY32" fmla="*/ 0 h 1080000"/>
            </a:gdLst>
            <a:rect l="l" t="t" r="r" b="b"/>
            <a:pathLst>
              <a:path w="1566967" h="1080000">
                <a:moveTo>
                  <a:pt x="396000" y="480043"/>
                </a:moveTo>
                <a:cubicBezTo>
                  <a:pt x="286648" y="480043"/>
                  <a:pt x="198000" y="568691"/>
                  <a:pt x="198000" y="678043"/>
                </a:cubicBezTo>
                <a:cubicBezTo>
                  <a:pt x="198000" y="787395"/>
                  <a:pt x="286648" y="876043"/>
                  <a:pt x="396000" y="876043"/>
                </a:cubicBezTo>
                <a:cubicBezTo>
                  <a:pt x="450676" y="876043"/>
                  <a:pt x="500176" y="853881"/>
                  <a:pt x="536007" y="818050"/>
                </a:cubicBezTo>
                <a:lnTo>
                  <a:pt x="552753" y="793212"/>
                </a:lnTo>
                <a:lnTo>
                  <a:pt x="529403" y="750193"/>
                </a:lnTo>
                <a:cubicBezTo>
                  <a:pt x="502077" y="685588"/>
                  <a:pt x="486967" y="614559"/>
                  <a:pt x="486967" y="540000"/>
                </a:cubicBezTo>
                <a:lnTo>
                  <a:pt x="490273" y="507202"/>
                </a:lnTo>
                <a:lnTo>
                  <a:pt x="473070" y="495603"/>
                </a:lnTo>
                <a:cubicBezTo>
                  <a:pt x="449382" y="485584"/>
                  <a:pt x="423338" y="480043"/>
                  <a:pt x="396000" y="480043"/>
                </a:cubicBezTo>
                <a:close/>
                <a:moveTo>
                  <a:pt x="1026967" y="270000"/>
                </a:moveTo>
                <a:cubicBezTo>
                  <a:pt x="896490" y="270000"/>
                  <a:pt x="787629" y="362551"/>
                  <a:pt x="762452" y="485586"/>
                </a:cubicBezTo>
                <a:lnTo>
                  <a:pt x="758949" y="520343"/>
                </a:lnTo>
                <a:lnTo>
                  <a:pt x="760880" y="523902"/>
                </a:lnTo>
                <a:cubicBezTo>
                  <a:pt x="770900" y="547590"/>
                  <a:pt x="778680" y="572457"/>
                  <a:pt x="783955" y="598235"/>
                </a:cubicBezTo>
                <a:lnTo>
                  <a:pt x="790524" y="663397"/>
                </a:lnTo>
                <a:lnTo>
                  <a:pt x="836048" y="730919"/>
                </a:lnTo>
                <a:cubicBezTo>
                  <a:pt x="884909" y="779780"/>
                  <a:pt x="952409" y="810000"/>
                  <a:pt x="1026967" y="810000"/>
                </a:cubicBezTo>
                <a:cubicBezTo>
                  <a:pt x="1176084" y="810000"/>
                  <a:pt x="1296967" y="689117"/>
                  <a:pt x="1296967" y="540000"/>
                </a:cubicBezTo>
                <a:cubicBezTo>
                  <a:pt x="1296967" y="390883"/>
                  <a:pt x="1176084" y="270000"/>
                  <a:pt x="1026967" y="270000"/>
                </a:cubicBezTo>
                <a:close/>
                <a:moveTo>
                  <a:pt x="1026967" y="0"/>
                </a:moveTo>
                <a:cubicBezTo>
                  <a:pt x="1325201" y="0"/>
                  <a:pt x="1566967" y="241766"/>
                  <a:pt x="1566967" y="540000"/>
                </a:cubicBezTo>
                <a:cubicBezTo>
                  <a:pt x="1566967" y="838234"/>
                  <a:pt x="1325201" y="1080000"/>
                  <a:pt x="1026967" y="1080000"/>
                </a:cubicBezTo>
                <a:cubicBezTo>
                  <a:pt x="915129" y="1080000"/>
                  <a:pt x="811232" y="1046002"/>
                  <a:pt x="725048" y="987777"/>
                </a:cubicBezTo>
                <a:lnTo>
                  <a:pt x="681285" y="951669"/>
                </a:lnTo>
                <a:lnTo>
                  <a:pt x="676014" y="958058"/>
                </a:lnTo>
                <a:cubicBezTo>
                  <a:pt x="604353" y="1029720"/>
                  <a:pt x="505353" y="1074043"/>
                  <a:pt x="396000" y="1074043"/>
                </a:cubicBezTo>
                <a:cubicBezTo>
                  <a:pt x="177295" y="1074043"/>
                  <a:pt x="0" y="896748"/>
                  <a:pt x="0" y="678043"/>
                </a:cubicBezTo>
                <a:cubicBezTo>
                  <a:pt x="0" y="459338"/>
                  <a:pt x="177295" y="282043"/>
                  <a:pt x="396000" y="282043"/>
                </a:cubicBezTo>
                <a:cubicBezTo>
                  <a:pt x="423338" y="282043"/>
                  <a:pt x="450029" y="284814"/>
                  <a:pt x="475808" y="290089"/>
                </a:cubicBezTo>
                <a:lnTo>
                  <a:pt x="540125" y="310054"/>
                </a:lnTo>
                <a:lnTo>
                  <a:pt x="579190" y="238081"/>
                </a:lnTo>
                <a:cubicBezTo>
                  <a:pt x="676232" y="94440"/>
                  <a:pt x="840571" y="0"/>
                  <a:pt x="102696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0" y="5329237"/>
            <a:ext cx="1023937" cy="1528763"/>
          </a:xfrm>
          <a:custGeom>
            <a:avLst/>
            <a:gdLst>
              <a:gd name="connsiteX0" fmla="*/ 0 w 1023937"/>
              <a:gd name="connsiteY0" fmla="*/ 0 h 1528763"/>
              <a:gd name="connsiteX1" fmla="*/ 1023937 w 1023937"/>
              <a:gd name="connsiteY1" fmla="*/ 1050132 h 1528763"/>
              <a:gd name="connsiteX2" fmla="*/ 943471 w 1023937"/>
              <a:gd name="connsiteY2" fmla="*/ 1458891 h 1528763"/>
              <a:gd name="connsiteX3" fmla="*/ 910651 w 1023937"/>
              <a:gd name="connsiteY3" fmla="*/ 1528763 h 1528763"/>
              <a:gd name="connsiteX4" fmla="*/ 230262 w 1023937"/>
              <a:gd name="connsiteY4" fmla="*/ 1528763 h 1528763"/>
              <a:gd name="connsiteX5" fmla="*/ 265473 w 1023937"/>
              <a:gd name="connsiteY5" fmla="*/ 1510384 h 1528763"/>
              <a:gd name="connsiteX6" fmla="*/ 511967 w 1023937"/>
              <a:gd name="connsiteY6" fmla="*/ 1050132 h 1528763"/>
              <a:gd name="connsiteX7" fmla="*/ 103178 w 1023937"/>
              <a:gd name="connsiteY7" fmla="*/ 522903 h 1528763"/>
              <a:gd name="connsiteX8" fmla="*/ 0 w 1023937"/>
              <a:gd name="connsiteY8" fmla="*/ 511969 h 1528763"/>
            </a:gdLst>
            <a:rect l="l" t="t" r="r" b="b"/>
            <a:pathLst>
              <a:path w="1023937" h="1528763">
                <a:moveTo>
                  <a:pt x="0" y="0"/>
                </a:moveTo>
                <a:cubicBezTo>
                  <a:pt x="565505" y="0"/>
                  <a:pt x="1023937" y="470160"/>
                  <a:pt x="1023937" y="1050132"/>
                </a:cubicBezTo>
                <a:cubicBezTo>
                  <a:pt x="1023937" y="1195125"/>
                  <a:pt x="995285" y="1333255"/>
                  <a:pt x="943471" y="1458891"/>
                </a:cubicBezTo>
                <a:lnTo>
                  <a:pt x="910651" y="1528763"/>
                </a:lnTo>
                <a:lnTo>
                  <a:pt x="230262" y="1528763"/>
                </a:lnTo>
                <a:lnTo>
                  <a:pt x="265473" y="1510384"/>
                </a:lnTo>
                <a:cubicBezTo>
                  <a:pt x="413252" y="1415997"/>
                  <a:pt x="511967" y="1245183"/>
                  <a:pt x="511967" y="1050132"/>
                </a:cubicBezTo>
                <a:cubicBezTo>
                  <a:pt x="511967" y="790066"/>
                  <a:pt x="336474" y="573085"/>
                  <a:pt x="103178" y="522903"/>
                </a:cubicBezTo>
                <a:lnTo>
                  <a:pt x="0" y="51196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" y="1"/>
            <a:ext cx="628647" cy="658215"/>
          </a:xfrm>
          <a:custGeom>
            <a:avLst/>
            <a:gdLst>
              <a:gd name="connsiteX0" fmla="*/ 329403 w 628647"/>
              <a:gd name="connsiteY0" fmla="*/ 0 h 658215"/>
              <a:gd name="connsiteX1" fmla="*/ 596773 w 628647"/>
              <a:gd name="connsiteY1" fmla="*/ 0 h 658215"/>
              <a:gd name="connsiteX2" fmla="*/ 619116 w 628647"/>
              <a:gd name="connsiteY2" fmla="*/ 74538 h 658215"/>
              <a:gd name="connsiteX3" fmla="*/ 628647 w 628647"/>
              <a:gd name="connsiteY3" fmla="*/ 172439 h 658215"/>
              <a:gd name="connsiteX4" fmla="*/ 159541 w 628647"/>
              <a:gd name="connsiteY4" fmla="*/ 658215 h 658215"/>
              <a:gd name="connsiteX5" fmla="*/ 65000 w 628647"/>
              <a:gd name="connsiteY5" fmla="*/ 648346 h 658215"/>
              <a:gd name="connsiteX6" fmla="*/ 0 w 628647"/>
              <a:gd name="connsiteY6" fmla="*/ 627452 h 658215"/>
              <a:gd name="connsiteX7" fmla="*/ 0 w 628647"/>
              <a:gd name="connsiteY7" fmla="*/ 354639 h 658215"/>
              <a:gd name="connsiteX8" fmla="*/ 68242 w 628647"/>
              <a:gd name="connsiteY8" fmla="*/ 403920 h 658215"/>
              <a:gd name="connsiteX9" fmla="*/ 159541 w 628647"/>
              <a:gd name="connsiteY9" fmla="*/ 423662 h 658215"/>
              <a:gd name="connsiteX10" fmla="*/ 394094 w 628647"/>
              <a:gd name="connsiteY10" fmla="*/ 172439 h 658215"/>
              <a:gd name="connsiteX11" fmla="*/ 354036 w 628647"/>
              <a:gd name="connsiteY11" fmla="*/ 31978 h 658215"/>
            </a:gdLst>
            <a:rect l="l" t="t" r="r" b="b"/>
            <a:pathLst>
              <a:path w="628647" h="658215">
                <a:moveTo>
                  <a:pt x="329403" y="0"/>
                </a:moveTo>
                <a:lnTo>
                  <a:pt x="596773" y="0"/>
                </a:lnTo>
                <a:lnTo>
                  <a:pt x="619116" y="74538"/>
                </a:lnTo>
                <a:cubicBezTo>
                  <a:pt x="625365" y="106161"/>
                  <a:pt x="628647" y="138903"/>
                  <a:pt x="628647" y="172439"/>
                </a:cubicBezTo>
                <a:cubicBezTo>
                  <a:pt x="628647" y="440726"/>
                  <a:pt x="418621" y="658215"/>
                  <a:pt x="159541" y="658215"/>
                </a:cubicBezTo>
                <a:cubicBezTo>
                  <a:pt x="127156" y="658215"/>
                  <a:pt x="95537" y="654817"/>
                  <a:pt x="65000" y="648346"/>
                </a:cubicBezTo>
                <a:lnTo>
                  <a:pt x="0" y="627452"/>
                </a:lnTo>
                <a:lnTo>
                  <a:pt x="0" y="354639"/>
                </a:lnTo>
                <a:lnTo>
                  <a:pt x="68242" y="403920"/>
                </a:lnTo>
                <a:cubicBezTo>
                  <a:pt x="96304" y="416632"/>
                  <a:pt x="127156" y="423662"/>
                  <a:pt x="159541" y="423662"/>
                </a:cubicBezTo>
                <a:cubicBezTo>
                  <a:pt x="289081" y="423662"/>
                  <a:pt x="394094" y="311186"/>
                  <a:pt x="394094" y="172439"/>
                </a:cubicBezTo>
                <a:cubicBezTo>
                  <a:pt x="394094" y="120409"/>
                  <a:pt x="379327" y="72073"/>
                  <a:pt x="354036" y="3197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23937" y="2977389"/>
            <a:ext cx="5073521" cy="2429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基本的な使い方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023937" y="92846"/>
            <a:ext cx="2653359" cy="2884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/>
            <a:r>
              <a:rPr kumimoji="1" lang="en-US" altLang="zh-CN" sz="11500">
                <a:ln w="12700">
                  <a:noFill/>
                </a:ln>
                <a:solidFill>
                  <a:srgbClr val="549E39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44947" y="1736033"/>
            <a:ext cx="4222125" cy="422212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117268" y="1451429"/>
            <a:ext cx="1617587" cy="847507"/>
          </a:xfrm>
          <a:custGeom>
            <a:avLst/>
            <a:gdLst>
              <a:gd name="connsiteX0" fmla="*/ 1579064 w 1617587"/>
              <a:gd name="connsiteY0" fmla="*/ 770461 h 847507"/>
              <a:gd name="connsiteX1" fmla="*/ 1617587 w 1617587"/>
              <a:gd name="connsiteY1" fmla="*/ 808984 h 847507"/>
              <a:gd name="connsiteX2" fmla="*/ 1579064 w 1617587"/>
              <a:gd name="connsiteY2" fmla="*/ 847507 h 847507"/>
              <a:gd name="connsiteX3" fmla="*/ 1540541 w 1617587"/>
              <a:gd name="connsiteY3" fmla="*/ 808984 h 847507"/>
              <a:gd name="connsiteX4" fmla="*/ 1579064 w 1617587"/>
              <a:gd name="connsiteY4" fmla="*/ 770461 h 847507"/>
              <a:gd name="connsiteX5" fmla="*/ 1425010 w 1617587"/>
              <a:gd name="connsiteY5" fmla="*/ 770461 h 847507"/>
              <a:gd name="connsiteX6" fmla="*/ 1463533 w 1617587"/>
              <a:gd name="connsiteY6" fmla="*/ 808984 h 847507"/>
              <a:gd name="connsiteX7" fmla="*/ 1425010 w 1617587"/>
              <a:gd name="connsiteY7" fmla="*/ 847507 h 847507"/>
              <a:gd name="connsiteX8" fmla="*/ 1386487 w 1617587"/>
              <a:gd name="connsiteY8" fmla="*/ 808984 h 847507"/>
              <a:gd name="connsiteX9" fmla="*/ 1425010 w 1617587"/>
              <a:gd name="connsiteY9" fmla="*/ 770461 h 847507"/>
              <a:gd name="connsiteX10" fmla="*/ 1270956 w 1617587"/>
              <a:gd name="connsiteY10" fmla="*/ 770461 h 847507"/>
              <a:gd name="connsiteX11" fmla="*/ 1309479 w 1617587"/>
              <a:gd name="connsiteY11" fmla="*/ 808984 h 847507"/>
              <a:gd name="connsiteX12" fmla="*/ 1270956 w 1617587"/>
              <a:gd name="connsiteY12" fmla="*/ 847507 h 847507"/>
              <a:gd name="connsiteX13" fmla="*/ 1232433 w 1617587"/>
              <a:gd name="connsiteY13" fmla="*/ 808984 h 847507"/>
              <a:gd name="connsiteX14" fmla="*/ 1270956 w 1617587"/>
              <a:gd name="connsiteY14" fmla="*/ 770461 h 847507"/>
              <a:gd name="connsiteX15" fmla="*/ 1116902 w 1617587"/>
              <a:gd name="connsiteY15" fmla="*/ 770461 h 847507"/>
              <a:gd name="connsiteX16" fmla="*/ 1155425 w 1617587"/>
              <a:gd name="connsiteY16" fmla="*/ 808984 h 847507"/>
              <a:gd name="connsiteX17" fmla="*/ 1116902 w 1617587"/>
              <a:gd name="connsiteY17" fmla="*/ 847507 h 847507"/>
              <a:gd name="connsiteX18" fmla="*/ 1078379 w 1617587"/>
              <a:gd name="connsiteY18" fmla="*/ 808984 h 847507"/>
              <a:gd name="connsiteX19" fmla="*/ 1116902 w 1617587"/>
              <a:gd name="connsiteY19" fmla="*/ 770461 h 847507"/>
              <a:gd name="connsiteX20" fmla="*/ 962847 w 1617587"/>
              <a:gd name="connsiteY20" fmla="*/ 770461 h 847507"/>
              <a:gd name="connsiteX21" fmla="*/ 1001370 w 1617587"/>
              <a:gd name="connsiteY21" fmla="*/ 808984 h 847507"/>
              <a:gd name="connsiteX22" fmla="*/ 962847 w 1617587"/>
              <a:gd name="connsiteY22" fmla="*/ 847507 h 847507"/>
              <a:gd name="connsiteX23" fmla="*/ 924324 w 1617587"/>
              <a:gd name="connsiteY23" fmla="*/ 808984 h 847507"/>
              <a:gd name="connsiteX24" fmla="*/ 962847 w 1617587"/>
              <a:gd name="connsiteY24" fmla="*/ 770461 h 847507"/>
              <a:gd name="connsiteX25" fmla="*/ 808793 w 1617587"/>
              <a:gd name="connsiteY25" fmla="*/ 770461 h 847507"/>
              <a:gd name="connsiteX26" fmla="*/ 847316 w 1617587"/>
              <a:gd name="connsiteY26" fmla="*/ 808984 h 847507"/>
              <a:gd name="connsiteX27" fmla="*/ 808793 w 1617587"/>
              <a:gd name="connsiteY27" fmla="*/ 847507 h 847507"/>
              <a:gd name="connsiteX28" fmla="*/ 770270 w 1617587"/>
              <a:gd name="connsiteY28" fmla="*/ 808984 h 847507"/>
              <a:gd name="connsiteX29" fmla="*/ 808793 w 1617587"/>
              <a:gd name="connsiteY29" fmla="*/ 770461 h 847507"/>
              <a:gd name="connsiteX30" fmla="*/ 654740 w 1617587"/>
              <a:gd name="connsiteY30" fmla="*/ 770461 h 847507"/>
              <a:gd name="connsiteX31" fmla="*/ 693263 w 1617587"/>
              <a:gd name="connsiteY31" fmla="*/ 808984 h 847507"/>
              <a:gd name="connsiteX32" fmla="*/ 654740 w 1617587"/>
              <a:gd name="connsiteY32" fmla="*/ 847507 h 847507"/>
              <a:gd name="connsiteX33" fmla="*/ 616217 w 1617587"/>
              <a:gd name="connsiteY33" fmla="*/ 808984 h 847507"/>
              <a:gd name="connsiteX34" fmla="*/ 654740 w 1617587"/>
              <a:gd name="connsiteY34" fmla="*/ 770461 h 847507"/>
              <a:gd name="connsiteX35" fmla="*/ 500685 w 1617587"/>
              <a:gd name="connsiteY35" fmla="*/ 770461 h 847507"/>
              <a:gd name="connsiteX36" fmla="*/ 539208 w 1617587"/>
              <a:gd name="connsiteY36" fmla="*/ 808984 h 847507"/>
              <a:gd name="connsiteX37" fmla="*/ 500685 w 1617587"/>
              <a:gd name="connsiteY37" fmla="*/ 847507 h 847507"/>
              <a:gd name="connsiteX38" fmla="*/ 462162 w 1617587"/>
              <a:gd name="connsiteY38" fmla="*/ 808984 h 847507"/>
              <a:gd name="connsiteX39" fmla="*/ 500685 w 1617587"/>
              <a:gd name="connsiteY39" fmla="*/ 770461 h 847507"/>
              <a:gd name="connsiteX40" fmla="*/ 346631 w 1617587"/>
              <a:gd name="connsiteY40" fmla="*/ 770461 h 847507"/>
              <a:gd name="connsiteX41" fmla="*/ 385154 w 1617587"/>
              <a:gd name="connsiteY41" fmla="*/ 808984 h 847507"/>
              <a:gd name="connsiteX42" fmla="*/ 346631 w 1617587"/>
              <a:gd name="connsiteY42" fmla="*/ 847507 h 847507"/>
              <a:gd name="connsiteX43" fmla="*/ 308108 w 1617587"/>
              <a:gd name="connsiteY43" fmla="*/ 808984 h 847507"/>
              <a:gd name="connsiteX44" fmla="*/ 346631 w 1617587"/>
              <a:gd name="connsiteY44" fmla="*/ 770461 h 847507"/>
              <a:gd name="connsiteX45" fmla="*/ 192577 w 1617587"/>
              <a:gd name="connsiteY45" fmla="*/ 770461 h 847507"/>
              <a:gd name="connsiteX46" fmla="*/ 231100 w 1617587"/>
              <a:gd name="connsiteY46" fmla="*/ 808984 h 847507"/>
              <a:gd name="connsiteX47" fmla="*/ 192577 w 1617587"/>
              <a:gd name="connsiteY47" fmla="*/ 847507 h 847507"/>
              <a:gd name="connsiteX48" fmla="*/ 154054 w 1617587"/>
              <a:gd name="connsiteY48" fmla="*/ 808984 h 847507"/>
              <a:gd name="connsiteX49" fmla="*/ 192577 w 1617587"/>
              <a:gd name="connsiteY49" fmla="*/ 770461 h 847507"/>
              <a:gd name="connsiteX50" fmla="*/ 38523 w 1617587"/>
              <a:gd name="connsiteY50" fmla="*/ 770461 h 847507"/>
              <a:gd name="connsiteX51" fmla="*/ 77046 w 1617587"/>
              <a:gd name="connsiteY51" fmla="*/ 808984 h 847507"/>
              <a:gd name="connsiteX52" fmla="*/ 38523 w 1617587"/>
              <a:gd name="connsiteY52" fmla="*/ 847507 h 847507"/>
              <a:gd name="connsiteX53" fmla="*/ 0 w 1617587"/>
              <a:gd name="connsiteY53" fmla="*/ 808984 h 847507"/>
              <a:gd name="connsiteX54" fmla="*/ 38523 w 1617587"/>
              <a:gd name="connsiteY54" fmla="*/ 770461 h 847507"/>
              <a:gd name="connsiteX55" fmla="*/ 1579064 w 1617587"/>
              <a:gd name="connsiteY55" fmla="*/ 616369 h 847507"/>
              <a:gd name="connsiteX56" fmla="*/ 1617587 w 1617587"/>
              <a:gd name="connsiteY56" fmla="*/ 654892 h 847507"/>
              <a:gd name="connsiteX57" fmla="*/ 1579064 w 1617587"/>
              <a:gd name="connsiteY57" fmla="*/ 693415 h 847507"/>
              <a:gd name="connsiteX58" fmla="*/ 1540541 w 1617587"/>
              <a:gd name="connsiteY58" fmla="*/ 654892 h 847507"/>
              <a:gd name="connsiteX59" fmla="*/ 1579064 w 1617587"/>
              <a:gd name="connsiteY59" fmla="*/ 616369 h 847507"/>
              <a:gd name="connsiteX60" fmla="*/ 1425010 w 1617587"/>
              <a:gd name="connsiteY60" fmla="*/ 616369 h 847507"/>
              <a:gd name="connsiteX61" fmla="*/ 1463533 w 1617587"/>
              <a:gd name="connsiteY61" fmla="*/ 654892 h 847507"/>
              <a:gd name="connsiteX62" fmla="*/ 1425010 w 1617587"/>
              <a:gd name="connsiteY62" fmla="*/ 693415 h 847507"/>
              <a:gd name="connsiteX63" fmla="*/ 1386487 w 1617587"/>
              <a:gd name="connsiteY63" fmla="*/ 654892 h 847507"/>
              <a:gd name="connsiteX64" fmla="*/ 1425010 w 1617587"/>
              <a:gd name="connsiteY64" fmla="*/ 616369 h 847507"/>
              <a:gd name="connsiteX65" fmla="*/ 1270956 w 1617587"/>
              <a:gd name="connsiteY65" fmla="*/ 616369 h 847507"/>
              <a:gd name="connsiteX66" fmla="*/ 1309479 w 1617587"/>
              <a:gd name="connsiteY66" fmla="*/ 654892 h 847507"/>
              <a:gd name="connsiteX67" fmla="*/ 1270956 w 1617587"/>
              <a:gd name="connsiteY67" fmla="*/ 693415 h 847507"/>
              <a:gd name="connsiteX68" fmla="*/ 1232433 w 1617587"/>
              <a:gd name="connsiteY68" fmla="*/ 654892 h 847507"/>
              <a:gd name="connsiteX69" fmla="*/ 1270956 w 1617587"/>
              <a:gd name="connsiteY69" fmla="*/ 616369 h 847507"/>
              <a:gd name="connsiteX70" fmla="*/ 1116902 w 1617587"/>
              <a:gd name="connsiteY70" fmla="*/ 616369 h 847507"/>
              <a:gd name="connsiteX71" fmla="*/ 1155425 w 1617587"/>
              <a:gd name="connsiteY71" fmla="*/ 654892 h 847507"/>
              <a:gd name="connsiteX72" fmla="*/ 1116902 w 1617587"/>
              <a:gd name="connsiteY72" fmla="*/ 693415 h 847507"/>
              <a:gd name="connsiteX73" fmla="*/ 1078379 w 1617587"/>
              <a:gd name="connsiteY73" fmla="*/ 654892 h 847507"/>
              <a:gd name="connsiteX74" fmla="*/ 1116902 w 1617587"/>
              <a:gd name="connsiteY74" fmla="*/ 616369 h 847507"/>
              <a:gd name="connsiteX75" fmla="*/ 962847 w 1617587"/>
              <a:gd name="connsiteY75" fmla="*/ 616369 h 847507"/>
              <a:gd name="connsiteX76" fmla="*/ 1001370 w 1617587"/>
              <a:gd name="connsiteY76" fmla="*/ 654892 h 847507"/>
              <a:gd name="connsiteX77" fmla="*/ 962847 w 1617587"/>
              <a:gd name="connsiteY77" fmla="*/ 693415 h 847507"/>
              <a:gd name="connsiteX78" fmla="*/ 924324 w 1617587"/>
              <a:gd name="connsiteY78" fmla="*/ 654892 h 847507"/>
              <a:gd name="connsiteX79" fmla="*/ 962847 w 1617587"/>
              <a:gd name="connsiteY79" fmla="*/ 616369 h 847507"/>
              <a:gd name="connsiteX80" fmla="*/ 808793 w 1617587"/>
              <a:gd name="connsiteY80" fmla="*/ 616369 h 847507"/>
              <a:gd name="connsiteX81" fmla="*/ 847316 w 1617587"/>
              <a:gd name="connsiteY81" fmla="*/ 654892 h 847507"/>
              <a:gd name="connsiteX82" fmla="*/ 808793 w 1617587"/>
              <a:gd name="connsiteY82" fmla="*/ 693415 h 847507"/>
              <a:gd name="connsiteX83" fmla="*/ 770270 w 1617587"/>
              <a:gd name="connsiteY83" fmla="*/ 654892 h 847507"/>
              <a:gd name="connsiteX84" fmla="*/ 808793 w 1617587"/>
              <a:gd name="connsiteY84" fmla="*/ 616369 h 847507"/>
              <a:gd name="connsiteX85" fmla="*/ 654740 w 1617587"/>
              <a:gd name="connsiteY85" fmla="*/ 616369 h 847507"/>
              <a:gd name="connsiteX86" fmla="*/ 693263 w 1617587"/>
              <a:gd name="connsiteY86" fmla="*/ 654892 h 847507"/>
              <a:gd name="connsiteX87" fmla="*/ 654740 w 1617587"/>
              <a:gd name="connsiteY87" fmla="*/ 693415 h 847507"/>
              <a:gd name="connsiteX88" fmla="*/ 616217 w 1617587"/>
              <a:gd name="connsiteY88" fmla="*/ 654892 h 847507"/>
              <a:gd name="connsiteX89" fmla="*/ 654740 w 1617587"/>
              <a:gd name="connsiteY89" fmla="*/ 616369 h 847507"/>
              <a:gd name="connsiteX90" fmla="*/ 500685 w 1617587"/>
              <a:gd name="connsiteY90" fmla="*/ 616369 h 847507"/>
              <a:gd name="connsiteX91" fmla="*/ 539208 w 1617587"/>
              <a:gd name="connsiteY91" fmla="*/ 654892 h 847507"/>
              <a:gd name="connsiteX92" fmla="*/ 500685 w 1617587"/>
              <a:gd name="connsiteY92" fmla="*/ 693415 h 847507"/>
              <a:gd name="connsiteX93" fmla="*/ 462162 w 1617587"/>
              <a:gd name="connsiteY93" fmla="*/ 654892 h 847507"/>
              <a:gd name="connsiteX94" fmla="*/ 500685 w 1617587"/>
              <a:gd name="connsiteY94" fmla="*/ 616369 h 847507"/>
              <a:gd name="connsiteX95" fmla="*/ 346631 w 1617587"/>
              <a:gd name="connsiteY95" fmla="*/ 616369 h 847507"/>
              <a:gd name="connsiteX96" fmla="*/ 385154 w 1617587"/>
              <a:gd name="connsiteY96" fmla="*/ 654892 h 847507"/>
              <a:gd name="connsiteX97" fmla="*/ 346631 w 1617587"/>
              <a:gd name="connsiteY97" fmla="*/ 693415 h 847507"/>
              <a:gd name="connsiteX98" fmla="*/ 308108 w 1617587"/>
              <a:gd name="connsiteY98" fmla="*/ 654892 h 847507"/>
              <a:gd name="connsiteX99" fmla="*/ 346631 w 1617587"/>
              <a:gd name="connsiteY99" fmla="*/ 616369 h 847507"/>
              <a:gd name="connsiteX100" fmla="*/ 192577 w 1617587"/>
              <a:gd name="connsiteY100" fmla="*/ 616369 h 847507"/>
              <a:gd name="connsiteX101" fmla="*/ 231100 w 1617587"/>
              <a:gd name="connsiteY101" fmla="*/ 654892 h 847507"/>
              <a:gd name="connsiteX102" fmla="*/ 192577 w 1617587"/>
              <a:gd name="connsiteY102" fmla="*/ 693415 h 847507"/>
              <a:gd name="connsiteX103" fmla="*/ 154054 w 1617587"/>
              <a:gd name="connsiteY103" fmla="*/ 654892 h 847507"/>
              <a:gd name="connsiteX104" fmla="*/ 192577 w 1617587"/>
              <a:gd name="connsiteY104" fmla="*/ 616369 h 847507"/>
              <a:gd name="connsiteX105" fmla="*/ 38523 w 1617587"/>
              <a:gd name="connsiteY105" fmla="*/ 616369 h 847507"/>
              <a:gd name="connsiteX106" fmla="*/ 77046 w 1617587"/>
              <a:gd name="connsiteY106" fmla="*/ 654892 h 847507"/>
              <a:gd name="connsiteX107" fmla="*/ 38523 w 1617587"/>
              <a:gd name="connsiteY107" fmla="*/ 693415 h 847507"/>
              <a:gd name="connsiteX108" fmla="*/ 0 w 1617587"/>
              <a:gd name="connsiteY108" fmla="*/ 654892 h 847507"/>
              <a:gd name="connsiteX109" fmla="*/ 38523 w 1617587"/>
              <a:gd name="connsiteY109" fmla="*/ 616369 h 847507"/>
              <a:gd name="connsiteX110" fmla="*/ 1579064 w 1617587"/>
              <a:gd name="connsiteY110" fmla="*/ 462277 h 847507"/>
              <a:gd name="connsiteX111" fmla="*/ 1617587 w 1617587"/>
              <a:gd name="connsiteY111" fmla="*/ 500800 h 847507"/>
              <a:gd name="connsiteX112" fmla="*/ 1579064 w 1617587"/>
              <a:gd name="connsiteY112" fmla="*/ 539323 h 847507"/>
              <a:gd name="connsiteX113" fmla="*/ 1540541 w 1617587"/>
              <a:gd name="connsiteY113" fmla="*/ 500800 h 847507"/>
              <a:gd name="connsiteX114" fmla="*/ 1579064 w 1617587"/>
              <a:gd name="connsiteY114" fmla="*/ 462277 h 847507"/>
              <a:gd name="connsiteX115" fmla="*/ 1425010 w 1617587"/>
              <a:gd name="connsiteY115" fmla="*/ 462277 h 847507"/>
              <a:gd name="connsiteX116" fmla="*/ 1463533 w 1617587"/>
              <a:gd name="connsiteY116" fmla="*/ 500800 h 847507"/>
              <a:gd name="connsiteX117" fmla="*/ 1425010 w 1617587"/>
              <a:gd name="connsiteY117" fmla="*/ 539323 h 847507"/>
              <a:gd name="connsiteX118" fmla="*/ 1386487 w 1617587"/>
              <a:gd name="connsiteY118" fmla="*/ 500800 h 847507"/>
              <a:gd name="connsiteX119" fmla="*/ 1425010 w 1617587"/>
              <a:gd name="connsiteY119" fmla="*/ 462277 h 847507"/>
              <a:gd name="connsiteX120" fmla="*/ 1270956 w 1617587"/>
              <a:gd name="connsiteY120" fmla="*/ 462277 h 847507"/>
              <a:gd name="connsiteX121" fmla="*/ 1309479 w 1617587"/>
              <a:gd name="connsiteY121" fmla="*/ 500800 h 847507"/>
              <a:gd name="connsiteX122" fmla="*/ 1270956 w 1617587"/>
              <a:gd name="connsiteY122" fmla="*/ 539323 h 847507"/>
              <a:gd name="connsiteX123" fmla="*/ 1232433 w 1617587"/>
              <a:gd name="connsiteY123" fmla="*/ 500800 h 847507"/>
              <a:gd name="connsiteX124" fmla="*/ 1270956 w 1617587"/>
              <a:gd name="connsiteY124" fmla="*/ 462277 h 847507"/>
              <a:gd name="connsiteX125" fmla="*/ 1116902 w 1617587"/>
              <a:gd name="connsiteY125" fmla="*/ 462277 h 847507"/>
              <a:gd name="connsiteX126" fmla="*/ 1155425 w 1617587"/>
              <a:gd name="connsiteY126" fmla="*/ 500800 h 847507"/>
              <a:gd name="connsiteX127" fmla="*/ 1116902 w 1617587"/>
              <a:gd name="connsiteY127" fmla="*/ 539323 h 847507"/>
              <a:gd name="connsiteX128" fmla="*/ 1078379 w 1617587"/>
              <a:gd name="connsiteY128" fmla="*/ 500800 h 847507"/>
              <a:gd name="connsiteX129" fmla="*/ 1116902 w 1617587"/>
              <a:gd name="connsiteY129" fmla="*/ 462277 h 847507"/>
              <a:gd name="connsiteX130" fmla="*/ 962847 w 1617587"/>
              <a:gd name="connsiteY130" fmla="*/ 462277 h 847507"/>
              <a:gd name="connsiteX131" fmla="*/ 1001370 w 1617587"/>
              <a:gd name="connsiteY131" fmla="*/ 500800 h 847507"/>
              <a:gd name="connsiteX132" fmla="*/ 962847 w 1617587"/>
              <a:gd name="connsiteY132" fmla="*/ 539323 h 847507"/>
              <a:gd name="connsiteX133" fmla="*/ 924324 w 1617587"/>
              <a:gd name="connsiteY133" fmla="*/ 500800 h 847507"/>
              <a:gd name="connsiteX134" fmla="*/ 962847 w 1617587"/>
              <a:gd name="connsiteY134" fmla="*/ 462277 h 847507"/>
              <a:gd name="connsiteX135" fmla="*/ 808793 w 1617587"/>
              <a:gd name="connsiteY135" fmla="*/ 462277 h 847507"/>
              <a:gd name="connsiteX136" fmla="*/ 847316 w 1617587"/>
              <a:gd name="connsiteY136" fmla="*/ 500800 h 847507"/>
              <a:gd name="connsiteX137" fmla="*/ 808793 w 1617587"/>
              <a:gd name="connsiteY137" fmla="*/ 539323 h 847507"/>
              <a:gd name="connsiteX138" fmla="*/ 770270 w 1617587"/>
              <a:gd name="connsiteY138" fmla="*/ 500800 h 847507"/>
              <a:gd name="connsiteX139" fmla="*/ 808793 w 1617587"/>
              <a:gd name="connsiteY139" fmla="*/ 462277 h 847507"/>
              <a:gd name="connsiteX140" fmla="*/ 654740 w 1617587"/>
              <a:gd name="connsiteY140" fmla="*/ 462277 h 847507"/>
              <a:gd name="connsiteX141" fmla="*/ 693263 w 1617587"/>
              <a:gd name="connsiteY141" fmla="*/ 500800 h 847507"/>
              <a:gd name="connsiteX142" fmla="*/ 654740 w 1617587"/>
              <a:gd name="connsiteY142" fmla="*/ 539323 h 847507"/>
              <a:gd name="connsiteX143" fmla="*/ 616217 w 1617587"/>
              <a:gd name="connsiteY143" fmla="*/ 500800 h 847507"/>
              <a:gd name="connsiteX144" fmla="*/ 654740 w 1617587"/>
              <a:gd name="connsiteY144" fmla="*/ 462277 h 847507"/>
              <a:gd name="connsiteX145" fmla="*/ 500685 w 1617587"/>
              <a:gd name="connsiteY145" fmla="*/ 462277 h 847507"/>
              <a:gd name="connsiteX146" fmla="*/ 539208 w 1617587"/>
              <a:gd name="connsiteY146" fmla="*/ 500800 h 847507"/>
              <a:gd name="connsiteX147" fmla="*/ 500685 w 1617587"/>
              <a:gd name="connsiteY147" fmla="*/ 539323 h 847507"/>
              <a:gd name="connsiteX148" fmla="*/ 462162 w 1617587"/>
              <a:gd name="connsiteY148" fmla="*/ 500800 h 847507"/>
              <a:gd name="connsiteX149" fmla="*/ 500685 w 1617587"/>
              <a:gd name="connsiteY149" fmla="*/ 462277 h 847507"/>
              <a:gd name="connsiteX150" fmla="*/ 346631 w 1617587"/>
              <a:gd name="connsiteY150" fmla="*/ 462277 h 847507"/>
              <a:gd name="connsiteX151" fmla="*/ 385154 w 1617587"/>
              <a:gd name="connsiteY151" fmla="*/ 500800 h 847507"/>
              <a:gd name="connsiteX152" fmla="*/ 346631 w 1617587"/>
              <a:gd name="connsiteY152" fmla="*/ 539323 h 847507"/>
              <a:gd name="connsiteX153" fmla="*/ 308108 w 1617587"/>
              <a:gd name="connsiteY153" fmla="*/ 500800 h 847507"/>
              <a:gd name="connsiteX154" fmla="*/ 346631 w 1617587"/>
              <a:gd name="connsiteY154" fmla="*/ 462277 h 847507"/>
              <a:gd name="connsiteX155" fmla="*/ 192577 w 1617587"/>
              <a:gd name="connsiteY155" fmla="*/ 462277 h 847507"/>
              <a:gd name="connsiteX156" fmla="*/ 231100 w 1617587"/>
              <a:gd name="connsiteY156" fmla="*/ 500800 h 847507"/>
              <a:gd name="connsiteX157" fmla="*/ 192577 w 1617587"/>
              <a:gd name="connsiteY157" fmla="*/ 539323 h 847507"/>
              <a:gd name="connsiteX158" fmla="*/ 154054 w 1617587"/>
              <a:gd name="connsiteY158" fmla="*/ 500800 h 847507"/>
              <a:gd name="connsiteX159" fmla="*/ 192577 w 1617587"/>
              <a:gd name="connsiteY159" fmla="*/ 462277 h 847507"/>
              <a:gd name="connsiteX160" fmla="*/ 38523 w 1617587"/>
              <a:gd name="connsiteY160" fmla="*/ 462277 h 847507"/>
              <a:gd name="connsiteX161" fmla="*/ 77046 w 1617587"/>
              <a:gd name="connsiteY161" fmla="*/ 500800 h 847507"/>
              <a:gd name="connsiteX162" fmla="*/ 38523 w 1617587"/>
              <a:gd name="connsiteY162" fmla="*/ 539323 h 847507"/>
              <a:gd name="connsiteX163" fmla="*/ 0 w 1617587"/>
              <a:gd name="connsiteY163" fmla="*/ 500800 h 847507"/>
              <a:gd name="connsiteX164" fmla="*/ 38523 w 1617587"/>
              <a:gd name="connsiteY164" fmla="*/ 462277 h 847507"/>
              <a:gd name="connsiteX165" fmla="*/ 1579064 w 1617587"/>
              <a:gd name="connsiteY165" fmla="*/ 308184 h 847507"/>
              <a:gd name="connsiteX166" fmla="*/ 1617587 w 1617587"/>
              <a:gd name="connsiteY166" fmla="*/ 346707 h 847507"/>
              <a:gd name="connsiteX167" fmla="*/ 1579064 w 1617587"/>
              <a:gd name="connsiteY167" fmla="*/ 385230 h 847507"/>
              <a:gd name="connsiteX168" fmla="*/ 1540541 w 1617587"/>
              <a:gd name="connsiteY168" fmla="*/ 346707 h 847507"/>
              <a:gd name="connsiteX169" fmla="*/ 1579064 w 1617587"/>
              <a:gd name="connsiteY169" fmla="*/ 308184 h 847507"/>
              <a:gd name="connsiteX170" fmla="*/ 1425010 w 1617587"/>
              <a:gd name="connsiteY170" fmla="*/ 308184 h 847507"/>
              <a:gd name="connsiteX171" fmla="*/ 1463533 w 1617587"/>
              <a:gd name="connsiteY171" fmla="*/ 346707 h 847507"/>
              <a:gd name="connsiteX172" fmla="*/ 1425010 w 1617587"/>
              <a:gd name="connsiteY172" fmla="*/ 385230 h 847507"/>
              <a:gd name="connsiteX173" fmla="*/ 1386487 w 1617587"/>
              <a:gd name="connsiteY173" fmla="*/ 346707 h 847507"/>
              <a:gd name="connsiteX174" fmla="*/ 1425010 w 1617587"/>
              <a:gd name="connsiteY174" fmla="*/ 308184 h 847507"/>
              <a:gd name="connsiteX175" fmla="*/ 1270956 w 1617587"/>
              <a:gd name="connsiteY175" fmla="*/ 308184 h 847507"/>
              <a:gd name="connsiteX176" fmla="*/ 1309479 w 1617587"/>
              <a:gd name="connsiteY176" fmla="*/ 346707 h 847507"/>
              <a:gd name="connsiteX177" fmla="*/ 1270956 w 1617587"/>
              <a:gd name="connsiteY177" fmla="*/ 385230 h 847507"/>
              <a:gd name="connsiteX178" fmla="*/ 1232433 w 1617587"/>
              <a:gd name="connsiteY178" fmla="*/ 346707 h 847507"/>
              <a:gd name="connsiteX179" fmla="*/ 1270956 w 1617587"/>
              <a:gd name="connsiteY179" fmla="*/ 308184 h 847507"/>
              <a:gd name="connsiteX180" fmla="*/ 1116902 w 1617587"/>
              <a:gd name="connsiteY180" fmla="*/ 308184 h 847507"/>
              <a:gd name="connsiteX181" fmla="*/ 1155425 w 1617587"/>
              <a:gd name="connsiteY181" fmla="*/ 346707 h 847507"/>
              <a:gd name="connsiteX182" fmla="*/ 1116902 w 1617587"/>
              <a:gd name="connsiteY182" fmla="*/ 385230 h 847507"/>
              <a:gd name="connsiteX183" fmla="*/ 1078379 w 1617587"/>
              <a:gd name="connsiteY183" fmla="*/ 346707 h 847507"/>
              <a:gd name="connsiteX184" fmla="*/ 1116902 w 1617587"/>
              <a:gd name="connsiteY184" fmla="*/ 308184 h 847507"/>
              <a:gd name="connsiteX185" fmla="*/ 962847 w 1617587"/>
              <a:gd name="connsiteY185" fmla="*/ 308184 h 847507"/>
              <a:gd name="connsiteX186" fmla="*/ 1001370 w 1617587"/>
              <a:gd name="connsiteY186" fmla="*/ 346707 h 847507"/>
              <a:gd name="connsiteX187" fmla="*/ 962847 w 1617587"/>
              <a:gd name="connsiteY187" fmla="*/ 385230 h 847507"/>
              <a:gd name="connsiteX188" fmla="*/ 924324 w 1617587"/>
              <a:gd name="connsiteY188" fmla="*/ 346707 h 847507"/>
              <a:gd name="connsiteX189" fmla="*/ 962847 w 1617587"/>
              <a:gd name="connsiteY189" fmla="*/ 308184 h 847507"/>
              <a:gd name="connsiteX190" fmla="*/ 808793 w 1617587"/>
              <a:gd name="connsiteY190" fmla="*/ 308184 h 847507"/>
              <a:gd name="connsiteX191" fmla="*/ 847316 w 1617587"/>
              <a:gd name="connsiteY191" fmla="*/ 346707 h 847507"/>
              <a:gd name="connsiteX192" fmla="*/ 808793 w 1617587"/>
              <a:gd name="connsiteY192" fmla="*/ 385230 h 847507"/>
              <a:gd name="connsiteX193" fmla="*/ 770270 w 1617587"/>
              <a:gd name="connsiteY193" fmla="*/ 346707 h 847507"/>
              <a:gd name="connsiteX194" fmla="*/ 808793 w 1617587"/>
              <a:gd name="connsiteY194" fmla="*/ 308184 h 847507"/>
              <a:gd name="connsiteX195" fmla="*/ 654740 w 1617587"/>
              <a:gd name="connsiteY195" fmla="*/ 308184 h 847507"/>
              <a:gd name="connsiteX196" fmla="*/ 693263 w 1617587"/>
              <a:gd name="connsiteY196" fmla="*/ 346707 h 847507"/>
              <a:gd name="connsiteX197" fmla="*/ 654740 w 1617587"/>
              <a:gd name="connsiteY197" fmla="*/ 385230 h 847507"/>
              <a:gd name="connsiteX198" fmla="*/ 616217 w 1617587"/>
              <a:gd name="connsiteY198" fmla="*/ 346707 h 847507"/>
              <a:gd name="connsiteX199" fmla="*/ 654740 w 1617587"/>
              <a:gd name="connsiteY199" fmla="*/ 308184 h 847507"/>
              <a:gd name="connsiteX200" fmla="*/ 500685 w 1617587"/>
              <a:gd name="connsiteY200" fmla="*/ 308184 h 847507"/>
              <a:gd name="connsiteX201" fmla="*/ 539208 w 1617587"/>
              <a:gd name="connsiteY201" fmla="*/ 346707 h 847507"/>
              <a:gd name="connsiteX202" fmla="*/ 500685 w 1617587"/>
              <a:gd name="connsiteY202" fmla="*/ 385230 h 847507"/>
              <a:gd name="connsiteX203" fmla="*/ 462162 w 1617587"/>
              <a:gd name="connsiteY203" fmla="*/ 346707 h 847507"/>
              <a:gd name="connsiteX204" fmla="*/ 500685 w 1617587"/>
              <a:gd name="connsiteY204" fmla="*/ 308184 h 847507"/>
              <a:gd name="connsiteX205" fmla="*/ 346631 w 1617587"/>
              <a:gd name="connsiteY205" fmla="*/ 308184 h 847507"/>
              <a:gd name="connsiteX206" fmla="*/ 385154 w 1617587"/>
              <a:gd name="connsiteY206" fmla="*/ 346707 h 847507"/>
              <a:gd name="connsiteX207" fmla="*/ 346631 w 1617587"/>
              <a:gd name="connsiteY207" fmla="*/ 385230 h 847507"/>
              <a:gd name="connsiteX208" fmla="*/ 308108 w 1617587"/>
              <a:gd name="connsiteY208" fmla="*/ 346707 h 847507"/>
              <a:gd name="connsiteX209" fmla="*/ 346631 w 1617587"/>
              <a:gd name="connsiteY209" fmla="*/ 308184 h 847507"/>
              <a:gd name="connsiteX210" fmla="*/ 192577 w 1617587"/>
              <a:gd name="connsiteY210" fmla="*/ 308184 h 847507"/>
              <a:gd name="connsiteX211" fmla="*/ 231100 w 1617587"/>
              <a:gd name="connsiteY211" fmla="*/ 346707 h 847507"/>
              <a:gd name="connsiteX212" fmla="*/ 192577 w 1617587"/>
              <a:gd name="connsiteY212" fmla="*/ 385230 h 847507"/>
              <a:gd name="connsiteX213" fmla="*/ 154054 w 1617587"/>
              <a:gd name="connsiteY213" fmla="*/ 346707 h 847507"/>
              <a:gd name="connsiteX214" fmla="*/ 192577 w 1617587"/>
              <a:gd name="connsiteY214" fmla="*/ 308184 h 847507"/>
              <a:gd name="connsiteX215" fmla="*/ 38523 w 1617587"/>
              <a:gd name="connsiteY215" fmla="*/ 308184 h 847507"/>
              <a:gd name="connsiteX216" fmla="*/ 77046 w 1617587"/>
              <a:gd name="connsiteY216" fmla="*/ 346707 h 847507"/>
              <a:gd name="connsiteX217" fmla="*/ 38523 w 1617587"/>
              <a:gd name="connsiteY217" fmla="*/ 385230 h 847507"/>
              <a:gd name="connsiteX218" fmla="*/ 0 w 1617587"/>
              <a:gd name="connsiteY218" fmla="*/ 346707 h 847507"/>
              <a:gd name="connsiteX219" fmla="*/ 38523 w 1617587"/>
              <a:gd name="connsiteY219" fmla="*/ 308184 h 847507"/>
              <a:gd name="connsiteX220" fmla="*/ 1579064 w 1617587"/>
              <a:gd name="connsiteY220" fmla="*/ 154092 h 847507"/>
              <a:gd name="connsiteX221" fmla="*/ 1617587 w 1617587"/>
              <a:gd name="connsiteY221" fmla="*/ 192615 h 847507"/>
              <a:gd name="connsiteX222" fmla="*/ 1579064 w 1617587"/>
              <a:gd name="connsiteY222" fmla="*/ 231138 h 847507"/>
              <a:gd name="connsiteX223" fmla="*/ 1540541 w 1617587"/>
              <a:gd name="connsiteY223" fmla="*/ 192615 h 847507"/>
              <a:gd name="connsiteX224" fmla="*/ 1579064 w 1617587"/>
              <a:gd name="connsiteY224" fmla="*/ 154092 h 847507"/>
              <a:gd name="connsiteX225" fmla="*/ 1425010 w 1617587"/>
              <a:gd name="connsiteY225" fmla="*/ 154092 h 847507"/>
              <a:gd name="connsiteX226" fmla="*/ 1463533 w 1617587"/>
              <a:gd name="connsiteY226" fmla="*/ 192615 h 847507"/>
              <a:gd name="connsiteX227" fmla="*/ 1425010 w 1617587"/>
              <a:gd name="connsiteY227" fmla="*/ 231138 h 847507"/>
              <a:gd name="connsiteX228" fmla="*/ 1386487 w 1617587"/>
              <a:gd name="connsiteY228" fmla="*/ 192615 h 847507"/>
              <a:gd name="connsiteX229" fmla="*/ 1425010 w 1617587"/>
              <a:gd name="connsiteY229" fmla="*/ 154092 h 847507"/>
              <a:gd name="connsiteX230" fmla="*/ 1270956 w 1617587"/>
              <a:gd name="connsiteY230" fmla="*/ 154092 h 847507"/>
              <a:gd name="connsiteX231" fmla="*/ 1309479 w 1617587"/>
              <a:gd name="connsiteY231" fmla="*/ 192615 h 847507"/>
              <a:gd name="connsiteX232" fmla="*/ 1270956 w 1617587"/>
              <a:gd name="connsiteY232" fmla="*/ 231138 h 847507"/>
              <a:gd name="connsiteX233" fmla="*/ 1232433 w 1617587"/>
              <a:gd name="connsiteY233" fmla="*/ 192615 h 847507"/>
              <a:gd name="connsiteX234" fmla="*/ 1270956 w 1617587"/>
              <a:gd name="connsiteY234" fmla="*/ 154092 h 847507"/>
              <a:gd name="connsiteX235" fmla="*/ 1116902 w 1617587"/>
              <a:gd name="connsiteY235" fmla="*/ 154092 h 847507"/>
              <a:gd name="connsiteX236" fmla="*/ 1155425 w 1617587"/>
              <a:gd name="connsiteY236" fmla="*/ 192615 h 847507"/>
              <a:gd name="connsiteX237" fmla="*/ 1116902 w 1617587"/>
              <a:gd name="connsiteY237" fmla="*/ 231138 h 847507"/>
              <a:gd name="connsiteX238" fmla="*/ 1078379 w 1617587"/>
              <a:gd name="connsiteY238" fmla="*/ 192615 h 847507"/>
              <a:gd name="connsiteX239" fmla="*/ 1116902 w 1617587"/>
              <a:gd name="connsiteY239" fmla="*/ 154092 h 847507"/>
              <a:gd name="connsiteX240" fmla="*/ 962847 w 1617587"/>
              <a:gd name="connsiteY240" fmla="*/ 154092 h 847507"/>
              <a:gd name="connsiteX241" fmla="*/ 1001370 w 1617587"/>
              <a:gd name="connsiteY241" fmla="*/ 192615 h 847507"/>
              <a:gd name="connsiteX242" fmla="*/ 962847 w 1617587"/>
              <a:gd name="connsiteY242" fmla="*/ 231138 h 847507"/>
              <a:gd name="connsiteX243" fmla="*/ 924324 w 1617587"/>
              <a:gd name="connsiteY243" fmla="*/ 192615 h 847507"/>
              <a:gd name="connsiteX244" fmla="*/ 962847 w 1617587"/>
              <a:gd name="connsiteY244" fmla="*/ 154092 h 847507"/>
              <a:gd name="connsiteX245" fmla="*/ 808793 w 1617587"/>
              <a:gd name="connsiteY245" fmla="*/ 154092 h 847507"/>
              <a:gd name="connsiteX246" fmla="*/ 847316 w 1617587"/>
              <a:gd name="connsiteY246" fmla="*/ 192615 h 847507"/>
              <a:gd name="connsiteX247" fmla="*/ 808793 w 1617587"/>
              <a:gd name="connsiteY247" fmla="*/ 231138 h 847507"/>
              <a:gd name="connsiteX248" fmla="*/ 770270 w 1617587"/>
              <a:gd name="connsiteY248" fmla="*/ 192615 h 847507"/>
              <a:gd name="connsiteX249" fmla="*/ 808793 w 1617587"/>
              <a:gd name="connsiteY249" fmla="*/ 154092 h 847507"/>
              <a:gd name="connsiteX250" fmla="*/ 654740 w 1617587"/>
              <a:gd name="connsiteY250" fmla="*/ 154092 h 847507"/>
              <a:gd name="connsiteX251" fmla="*/ 693263 w 1617587"/>
              <a:gd name="connsiteY251" fmla="*/ 192615 h 847507"/>
              <a:gd name="connsiteX252" fmla="*/ 654740 w 1617587"/>
              <a:gd name="connsiteY252" fmla="*/ 231138 h 847507"/>
              <a:gd name="connsiteX253" fmla="*/ 616217 w 1617587"/>
              <a:gd name="connsiteY253" fmla="*/ 192615 h 847507"/>
              <a:gd name="connsiteX254" fmla="*/ 654740 w 1617587"/>
              <a:gd name="connsiteY254" fmla="*/ 154092 h 847507"/>
              <a:gd name="connsiteX255" fmla="*/ 500685 w 1617587"/>
              <a:gd name="connsiteY255" fmla="*/ 154092 h 847507"/>
              <a:gd name="connsiteX256" fmla="*/ 539208 w 1617587"/>
              <a:gd name="connsiteY256" fmla="*/ 192615 h 847507"/>
              <a:gd name="connsiteX257" fmla="*/ 500685 w 1617587"/>
              <a:gd name="connsiteY257" fmla="*/ 231138 h 847507"/>
              <a:gd name="connsiteX258" fmla="*/ 462162 w 1617587"/>
              <a:gd name="connsiteY258" fmla="*/ 192615 h 847507"/>
              <a:gd name="connsiteX259" fmla="*/ 500685 w 1617587"/>
              <a:gd name="connsiteY259" fmla="*/ 154092 h 847507"/>
              <a:gd name="connsiteX260" fmla="*/ 346631 w 1617587"/>
              <a:gd name="connsiteY260" fmla="*/ 154092 h 847507"/>
              <a:gd name="connsiteX261" fmla="*/ 385154 w 1617587"/>
              <a:gd name="connsiteY261" fmla="*/ 192615 h 847507"/>
              <a:gd name="connsiteX262" fmla="*/ 346631 w 1617587"/>
              <a:gd name="connsiteY262" fmla="*/ 231138 h 847507"/>
              <a:gd name="connsiteX263" fmla="*/ 308108 w 1617587"/>
              <a:gd name="connsiteY263" fmla="*/ 192615 h 847507"/>
              <a:gd name="connsiteX264" fmla="*/ 346631 w 1617587"/>
              <a:gd name="connsiteY264" fmla="*/ 154092 h 847507"/>
              <a:gd name="connsiteX265" fmla="*/ 192577 w 1617587"/>
              <a:gd name="connsiteY265" fmla="*/ 154092 h 847507"/>
              <a:gd name="connsiteX266" fmla="*/ 231100 w 1617587"/>
              <a:gd name="connsiteY266" fmla="*/ 192615 h 847507"/>
              <a:gd name="connsiteX267" fmla="*/ 192577 w 1617587"/>
              <a:gd name="connsiteY267" fmla="*/ 231138 h 847507"/>
              <a:gd name="connsiteX268" fmla="*/ 154054 w 1617587"/>
              <a:gd name="connsiteY268" fmla="*/ 192615 h 847507"/>
              <a:gd name="connsiteX269" fmla="*/ 192577 w 1617587"/>
              <a:gd name="connsiteY269" fmla="*/ 154092 h 847507"/>
              <a:gd name="connsiteX270" fmla="*/ 38523 w 1617587"/>
              <a:gd name="connsiteY270" fmla="*/ 154092 h 847507"/>
              <a:gd name="connsiteX271" fmla="*/ 77046 w 1617587"/>
              <a:gd name="connsiteY271" fmla="*/ 192615 h 847507"/>
              <a:gd name="connsiteX272" fmla="*/ 38523 w 1617587"/>
              <a:gd name="connsiteY272" fmla="*/ 231138 h 847507"/>
              <a:gd name="connsiteX273" fmla="*/ 0 w 1617587"/>
              <a:gd name="connsiteY273" fmla="*/ 192615 h 847507"/>
              <a:gd name="connsiteX274" fmla="*/ 38523 w 1617587"/>
              <a:gd name="connsiteY274" fmla="*/ 154092 h 847507"/>
              <a:gd name="connsiteX275" fmla="*/ 1579064 w 1617587"/>
              <a:gd name="connsiteY275" fmla="*/ 0 h 847507"/>
              <a:gd name="connsiteX276" fmla="*/ 1617587 w 1617587"/>
              <a:gd name="connsiteY276" fmla="*/ 38523 h 847507"/>
              <a:gd name="connsiteX277" fmla="*/ 1579064 w 1617587"/>
              <a:gd name="connsiteY277" fmla="*/ 77046 h 847507"/>
              <a:gd name="connsiteX278" fmla="*/ 1540541 w 1617587"/>
              <a:gd name="connsiteY278" fmla="*/ 38523 h 847507"/>
              <a:gd name="connsiteX279" fmla="*/ 1579064 w 1617587"/>
              <a:gd name="connsiteY279" fmla="*/ 0 h 847507"/>
              <a:gd name="connsiteX280" fmla="*/ 1425010 w 1617587"/>
              <a:gd name="connsiteY280" fmla="*/ 0 h 847507"/>
              <a:gd name="connsiteX281" fmla="*/ 1463533 w 1617587"/>
              <a:gd name="connsiteY281" fmla="*/ 38523 h 847507"/>
              <a:gd name="connsiteX282" fmla="*/ 1425010 w 1617587"/>
              <a:gd name="connsiteY282" fmla="*/ 77046 h 847507"/>
              <a:gd name="connsiteX283" fmla="*/ 1386487 w 1617587"/>
              <a:gd name="connsiteY283" fmla="*/ 38523 h 847507"/>
              <a:gd name="connsiteX284" fmla="*/ 1425010 w 1617587"/>
              <a:gd name="connsiteY284" fmla="*/ 0 h 847507"/>
              <a:gd name="connsiteX285" fmla="*/ 1270956 w 1617587"/>
              <a:gd name="connsiteY285" fmla="*/ 0 h 847507"/>
              <a:gd name="connsiteX286" fmla="*/ 1309479 w 1617587"/>
              <a:gd name="connsiteY286" fmla="*/ 38523 h 847507"/>
              <a:gd name="connsiteX287" fmla="*/ 1270956 w 1617587"/>
              <a:gd name="connsiteY287" fmla="*/ 77046 h 847507"/>
              <a:gd name="connsiteX288" fmla="*/ 1232433 w 1617587"/>
              <a:gd name="connsiteY288" fmla="*/ 38523 h 847507"/>
              <a:gd name="connsiteX289" fmla="*/ 1270956 w 1617587"/>
              <a:gd name="connsiteY289" fmla="*/ 0 h 847507"/>
              <a:gd name="connsiteX290" fmla="*/ 1116902 w 1617587"/>
              <a:gd name="connsiteY290" fmla="*/ 0 h 847507"/>
              <a:gd name="connsiteX291" fmla="*/ 1155425 w 1617587"/>
              <a:gd name="connsiteY291" fmla="*/ 38523 h 847507"/>
              <a:gd name="connsiteX292" fmla="*/ 1116902 w 1617587"/>
              <a:gd name="connsiteY292" fmla="*/ 77046 h 847507"/>
              <a:gd name="connsiteX293" fmla="*/ 1078379 w 1617587"/>
              <a:gd name="connsiteY293" fmla="*/ 38523 h 847507"/>
              <a:gd name="connsiteX294" fmla="*/ 1116902 w 1617587"/>
              <a:gd name="connsiteY294" fmla="*/ 0 h 847507"/>
              <a:gd name="connsiteX295" fmla="*/ 962847 w 1617587"/>
              <a:gd name="connsiteY295" fmla="*/ 0 h 847507"/>
              <a:gd name="connsiteX296" fmla="*/ 1001370 w 1617587"/>
              <a:gd name="connsiteY296" fmla="*/ 38523 h 847507"/>
              <a:gd name="connsiteX297" fmla="*/ 962847 w 1617587"/>
              <a:gd name="connsiteY297" fmla="*/ 77046 h 847507"/>
              <a:gd name="connsiteX298" fmla="*/ 924324 w 1617587"/>
              <a:gd name="connsiteY298" fmla="*/ 38523 h 847507"/>
              <a:gd name="connsiteX299" fmla="*/ 962847 w 1617587"/>
              <a:gd name="connsiteY299" fmla="*/ 0 h 847507"/>
              <a:gd name="connsiteX300" fmla="*/ 808793 w 1617587"/>
              <a:gd name="connsiteY300" fmla="*/ 0 h 847507"/>
              <a:gd name="connsiteX301" fmla="*/ 847316 w 1617587"/>
              <a:gd name="connsiteY301" fmla="*/ 38523 h 847507"/>
              <a:gd name="connsiteX302" fmla="*/ 808793 w 1617587"/>
              <a:gd name="connsiteY302" fmla="*/ 77046 h 847507"/>
              <a:gd name="connsiteX303" fmla="*/ 770270 w 1617587"/>
              <a:gd name="connsiteY303" fmla="*/ 38523 h 847507"/>
              <a:gd name="connsiteX304" fmla="*/ 808793 w 1617587"/>
              <a:gd name="connsiteY304" fmla="*/ 0 h 847507"/>
              <a:gd name="connsiteX305" fmla="*/ 654740 w 1617587"/>
              <a:gd name="connsiteY305" fmla="*/ 0 h 847507"/>
              <a:gd name="connsiteX306" fmla="*/ 693263 w 1617587"/>
              <a:gd name="connsiteY306" fmla="*/ 38523 h 847507"/>
              <a:gd name="connsiteX307" fmla="*/ 654740 w 1617587"/>
              <a:gd name="connsiteY307" fmla="*/ 77046 h 847507"/>
              <a:gd name="connsiteX308" fmla="*/ 616217 w 1617587"/>
              <a:gd name="connsiteY308" fmla="*/ 38523 h 847507"/>
              <a:gd name="connsiteX309" fmla="*/ 654740 w 1617587"/>
              <a:gd name="connsiteY309" fmla="*/ 0 h 847507"/>
              <a:gd name="connsiteX310" fmla="*/ 500685 w 1617587"/>
              <a:gd name="connsiteY310" fmla="*/ 0 h 847507"/>
              <a:gd name="connsiteX311" fmla="*/ 539208 w 1617587"/>
              <a:gd name="connsiteY311" fmla="*/ 38523 h 847507"/>
              <a:gd name="connsiteX312" fmla="*/ 500685 w 1617587"/>
              <a:gd name="connsiteY312" fmla="*/ 77046 h 847507"/>
              <a:gd name="connsiteX313" fmla="*/ 462162 w 1617587"/>
              <a:gd name="connsiteY313" fmla="*/ 38523 h 847507"/>
              <a:gd name="connsiteX314" fmla="*/ 500685 w 1617587"/>
              <a:gd name="connsiteY314" fmla="*/ 0 h 847507"/>
              <a:gd name="connsiteX315" fmla="*/ 346631 w 1617587"/>
              <a:gd name="connsiteY315" fmla="*/ 0 h 847507"/>
              <a:gd name="connsiteX316" fmla="*/ 385154 w 1617587"/>
              <a:gd name="connsiteY316" fmla="*/ 38523 h 847507"/>
              <a:gd name="connsiteX317" fmla="*/ 346631 w 1617587"/>
              <a:gd name="connsiteY317" fmla="*/ 77046 h 847507"/>
              <a:gd name="connsiteX318" fmla="*/ 308108 w 1617587"/>
              <a:gd name="connsiteY318" fmla="*/ 38523 h 847507"/>
              <a:gd name="connsiteX319" fmla="*/ 346631 w 1617587"/>
              <a:gd name="connsiteY319" fmla="*/ 0 h 847507"/>
              <a:gd name="connsiteX320" fmla="*/ 192577 w 1617587"/>
              <a:gd name="connsiteY320" fmla="*/ 0 h 847507"/>
              <a:gd name="connsiteX321" fmla="*/ 231100 w 1617587"/>
              <a:gd name="connsiteY321" fmla="*/ 38523 h 847507"/>
              <a:gd name="connsiteX322" fmla="*/ 192577 w 1617587"/>
              <a:gd name="connsiteY322" fmla="*/ 77046 h 847507"/>
              <a:gd name="connsiteX323" fmla="*/ 154054 w 1617587"/>
              <a:gd name="connsiteY323" fmla="*/ 38523 h 847507"/>
              <a:gd name="connsiteX324" fmla="*/ 192577 w 1617587"/>
              <a:gd name="connsiteY324" fmla="*/ 0 h 847507"/>
              <a:gd name="connsiteX325" fmla="*/ 38523 w 1617587"/>
              <a:gd name="connsiteY325" fmla="*/ 0 h 847507"/>
              <a:gd name="connsiteX326" fmla="*/ 77046 w 1617587"/>
              <a:gd name="connsiteY326" fmla="*/ 38523 h 847507"/>
              <a:gd name="connsiteX327" fmla="*/ 38523 w 1617587"/>
              <a:gd name="connsiteY327" fmla="*/ 77046 h 847507"/>
              <a:gd name="connsiteX328" fmla="*/ 0 w 1617587"/>
              <a:gd name="connsiteY328" fmla="*/ 38523 h 847507"/>
              <a:gd name="connsiteX329" fmla="*/ 38523 w 1617587"/>
              <a:gd name="connsiteY329" fmla="*/ 0 h 847507"/>
            </a:gdLst>
            <a:rect l="l" t="t" r="r" b="b"/>
            <a:pathLst>
              <a:path w="1617587" h="847507">
                <a:moveTo>
                  <a:pt x="1579064" y="770461"/>
                </a:moveTo>
                <a:cubicBezTo>
                  <a:pt x="1600340" y="770461"/>
                  <a:pt x="1617587" y="787708"/>
                  <a:pt x="1617587" y="808984"/>
                </a:cubicBezTo>
                <a:cubicBezTo>
                  <a:pt x="1617587" y="830260"/>
                  <a:pt x="1600340" y="847507"/>
                  <a:pt x="1579064" y="847507"/>
                </a:cubicBezTo>
                <a:cubicBezTo>
                  <a:pt x="1557788" y="847507"/>
                  <a:pt x="1540541" y="830260"/>
                  <a:pt x="1540541" y="808984"/>
                </a:cubicBezTo>
                <a:cubicBezTo>
                  <a:pt x="1540541" y="787708"/>
                  <a:pt x="1557788" y="770461"/>
                  <a:pt x="1579064" y="770461"/>
                </a:cubicBezTo>
                <a:close/>
                <a:moveTo>
                  <a:pt x="1425010" y="770461"/>
                </a:moveTo>
                <a:cubicBezTo>
                  <a:pt x="1446286" y="770461"/>
                  <a:pt x="1463533" y="787708"/>
                  <a:pt x="1463533" y="808984"/>
                </a:cubicBezTo>
                <a:cubicBezTo>
                  <a:pt x="1463533" y="830260"/>
                  <a:pt x="1446286" y="847507"/>
                  <a:pt x="1425010" y="847507"/>
                </a:cubicBezTo>
                <a:cubicBezTo>
                  <a:pt x="1403734" y="847507"/>
                  <a:pt x="1386487" y="830260"/>
                  <a:pt x="1386487" y="808984"/>
                </a:cubicBezTo>
                <a:cubicBezTo>
                  <a:pt x="1386487" y="787708"/>
                  <a:pt x="1403734" y="770461"/>
                  <a:pt x="1425010" y="770461"/>
                </a:cubicBezTo>
                <a:close/>
                <a:moveTo>
                  <a:pt x="1270956" y="770461"/>
                </a:moveTo>
                <a:cubicBezTo>
                  <a:pt x="1292232" y="770461"/>
                  <a:pt x="1309479" y="787708"/>
                  <a:pt x="1309479" y="808984"/>
                </a:cubicBezTo>
                <a:cubicBezTo>
                  <a:pt x="1309479" y="830260"/>
                  <a:pt x="1292232" y="847507"/>
                  <a:pt x="1270956" y="847507"/>
                </a:cubicBezTo>
                <a:cubicBezTo>
                  <a:pt x="1249680" y="847507"/>
                  <a:pt x="1232433" y="830260"/>
                  <a:pt x="1232433" y="808984"/>
                </a:cubicBezTo>
                <a:cubicBezTo>
                  <a:pt x="1232433" y="787708"/>
                  <a:pt x="1249680" y="770461"/>
                  <a:pt x="1270956" y="770461"/>
                </a:cubicBezTo>
                <a:close/>
                <a:moveTo>
                  <a:pt x="1116902" y="770461"/>
                </a:moveTo>
                <a:cubicBezTo>
                  <a:pt x="1138178" y="770461"/>
                  <a:pt x="1155425" y="787708"/>
                  <a:pt x="1155425" y="808984"/>
                </a:cubicBezTo>
                <a:cubicBezTo>
                  <a:pt x="1155425" y="830260"/>
                  <a:pt x="1138178" y="847507"/>
                  <a:pt x="1116902" y="847507"/>
                </a:cubicBezTo>
                <a:cubicBezTo>
                  <a:pt x="1095626" y="847507"/>
                  <a:pt x="1078379" y="830260"/>
                  <a:pt x="1078379" y="808984"/>
                </a:cubicBezTo>
                <a:cubicBezTo>
                  <a:pt x="1078379" y="787708"/>
                  <a:pt x="1095626" y="770461"/>
                  <a:pt x="1116902" y="770461"/>
                </a:cubicBezTo>
                <a:close/>
                <a:moveTo>
                  <a:pt x="962847" y="770461"/>
                </a:moveTo>
                <a:cubicBezTo>
                  <a:pt x="984123" y="770461"/>
                  <a:pt x="1001370" y="787708"/>
                  <a:pt x="1001370" y="808984"/>
                </a:cubicBezTo>
                <a:cubicBezTo>
                  <a:pt x="1001370" y="830260"/>
                  <a:pt x="984123" y="847507"/>
                  <a:pt x="962847" y="847507"/>
                </a:cubicBezTo>
                <a:cubicBezTo>
                  <a:pt x="941571" y="847507"/>
                  <a:pt x="924324" y="830260"/>
                  <a:pt x="924324" y="808984"/>
                </a:cubicBezTo>
                <a:cubicBezTo>
                  <a:pt x="924324" y="787708"/>
                  <a:pt x="941571" y="770461"/>
                  <a:pt x="962847" y="770461"/>
                </a:cubicBezTo>
                <a:close/>
                <a:moveTo>
                  <a:pt x="808793" y="770461"/>
                </a:moveTo>
                <a:cubicBezTo>
                  <a:pt x="830069" y="770461"/>
                  <a:pt x="847316" y="787708"/>
                  <a:pt x="847316" y="808984"/>
                </a:cubicBezTo>
                <a:cubicBezTo>
                  <a:pt x="847316" y="830260"/>
                  <a:pt x="830069" y="847507"/>
                  <a:pt x="808793" y="847507"/>
                </a:cubicBezTo>
                <a:cubicBezTo>
                  <a:pt x="787517" y="847507"/>
                  <a:pt x="770270" y="830260"/>
                  <a:pt x="770270" y="808984"/>
                </a:cubicBezTo>
                <a:cubicBezTo>
                  <a:pt x="770270" y="787708"/>
                  <a:pt x="787517" y="770461"/>
                  <a:pt x="808793" y="770461"/>
                </a:cubicBezTo>
                <a:close/>
                <a:moveTo>
                  <a:pt x="654740" y="770461"/>
                </a:moveTo>
                <a:cubicBezTo>
                  <a:pt x="676016" y="770461"/>
                  <a:pt x="693263" y="787708"/>
                  <a:pt x="693263" y="808984"/>
                </a:cubicBezTo>
                <a:cubicBezTo>
                  <a:pt x="693263" y="830260"/>
                  <a:pt x="676016" y="847507"/>
                  <a:pt x="654740" y="847507"/>
                </a:cubicBezTo>
                <a:cubicBezTo>
                  <a:pt x="633464" y="847507"/>
                  <a:pt x="616217" y="830260"/>
                  <a:pt x="616217" y="808984"/>
                </a:cubicBezTo>
                <a:cubicBezTo>
                  <a:pt x="616217" y="787708"/>
                  <a:pt x="633464" y="770461"/>
                  <a:pt x="654740" y="770461"/>
                </a:cubicBezTo>
                <a:close/>
                <a:moveTo>
                  <a:pt x="500685" y="770461"/>
                </a:moveTo>
                <a:cubicBezTo>
                  <a:pt x="521961" y="770461"/>
                  <a:pt x="539208" y="787708"/>
                  <a:pt x="539208" y="808984"/>
                </a:cubicBezTo>
                <a:cubicBezTo>
                  <a:pt x="539208" y="830260"/>
                  <a:pt x="521961" y="847507"/>
                  <a:pt x="500685" y="847507"/>
                </a:cubicBezTo>
                <a:cubicBezTo>
                  <a:pt x="479409" y="847507"/>
                  <a:pt x="462162" y="830260"/>
                  <a:pt x="462162" y="808984"/>
                </a:cubicBezTo>
                <a:cubicBezTo>
                  <a:pt x="462162" y="787708"/>
                  <a:pt x="479409" y="770461"/>
                  <a:pt x="500685" y="770461"/>
                </a:cubicBezTo>
                <a:close/>
                <a:moveTo>
                  <a:pt x="346631" y="770461"/>
                </a:moveTo>
                <a:cubicBezTo>
                  <a:pt x="367907" y="770461"/>
                  <a:pt x="385154" y="787708"/>
                  <a:pt x="385154" y="808984"/>
                </a:cubicBezTo>
                <a:cubicBezTo>
                  <a:pt x="385154" y="830260"/>
                  <a:pt x="367907" y="847507"/>
                  <a:pt x="346631" y="847507"/>
                </a:cubicBezTo>
                <a:cubicBezTo>
                  <a:pt x="325355" y="847507"/>
                  <a:pt x="308108" y="830260"/>
                  <a:pt x="308108" y="808984"/>
                </a:cubicBezTo>
                <a:cubicBezTo>
                  <a:pt x="308108" y="787708"/>
                  <a:pt x="325355" y="770461"/>
                  <a:pt x="346631" y="770461"/>
                </a:cubicBezTo>
                <a:close/>
                <a:moveTo>
                  <a:pt x="192577" y="770461"/>
                </a:moveTo>
                <a:cubicBezTo>
                  <a:pt x="213853" y="770461"/>
                  <a:pt x="231100" y="787708"/>
                  <a:pt x="231100" y="808984"/>
                </a:cubicBezTo>
                <a:cubicBezTo>
                  <a:pt x="231100" y="830260"/>
                  <a:pt x="213853" y="847507"/>
                  <a:pt x="192577" y="847507"/>
                </a:cubicBezTo>
                <a:cubicBezTo>
                  <a:pt x="171301" y="847507"/>
                  <a:pt x="154054" y="830260"/>
                  <a:pt x="154054" y="808984"/>
                </a:cubicBezTo>
                <a:cubicBezTo>
                  <a:pt x="154054" y="787708"/>
                  <a:pt x="171301" y="770461"/>
                  <a:pt x="192577" y="770461"/>
                </a:cubicBezTo>
                <a:close/>
                <a:moveTo>
                  <a:pt x="38523" y="770461"/>
                </a:moveTo>
                <a:cubicBezTo>
                  <a:pt x="59799" y="770461"/>
                  <a:pt x="77046" y="787708"/>
                  <a:pt x="77046" y="808984"/>
                </a:cubicBezTo>
                <a:cubicBezTo>
                  <a:pt x="77046" y="830260"/>
                  <a:pt x="59799" y="847507"/>
                  <a:pt x="38523" y="847507"/>
                </a:cubicBezTo>
                <a:cubicBezTo>
                  <a:pt x="17247" y="847507"/>
                  <a:pt x="0" y="830260"/>
                  <a:pt x="0" y="808984"/>
                </a:cubicBezTo>
                <a:cubicBezTo>
                  <a:pt x="0" y="787708"/>
                  <a:pt x="17247" y="770461"/>
                  <a:pt x="38523" y="770461"/>
                </a:cubicBezTo>
                <a:close/>
                <a:moveTo>
                  <a:pt x="1579064" y="616369"/>
                </a:moveTo>
                <a:cubicBezTo>
                  <a:pt x="1600340" y="616369"/>
                  <a:pt x="1617587" y="633616"/>
                  <a:pt x="1617587" y="654892"/>
                </a:cubicBezTo>
                <a:cubicBezTo>
                  <a:pt x="1617587" y="676168"/>
                  <a:pt x="1600340" y="693415"/>
                  <a:pt x="1579064" y="693415"/>
                </a:cubicBezTo>
                <a:cubicBezTo>
                  <a:pt x="1557788" y="693415"/>
                  <a:pt x="1540541" y="676168"/>
                  <a:pt x="1540541" y="654892"/>
                </a:cubicBezTo>
                <a:cubicBezTo>
                  <a:pt x="1540541" y="633616"/>
                  <a:pt x="1557788" y="616369"/>
                  <a:pt x="1579064" y="616369"/>
                </a:cubicBezTo>
                <a:close/>
                <a:moveTo>
                  <a:pt x="1425010" y="616369"/>
                </a:moveTo>
                <a:cubicBezTo>
                  <a:pt x="1446286" y="616369"/>
                  <a:pt x="1463533" y="633616"/>
                  <a:pt x="1463533" y="654892"/>
                </a:cubicBezTo>
                <a:cubicBezTo>
                  <a:pt x="1463533" y="676168"/>
                  <a:pt x="1446286" y="693415"/>
                  <a:pt x="1425010" y="693415"/>
                </a:cubicBezTo>
                <a:cubicBezTo>
                  <a:pt x="1403734" y="693415"/>
                  <a:pt x="1386487" y="676168"/>
                  <a:pt x="1386487" y="654892"/>
                </a:cubicBezTo>
                <a:cubicBezTo>
                  <a:pt x="1386487" y="633616"/>
                  <a:pt x="1403734" y="616369"/>
                  <a:pt x="1425010" y="616369"/>
                </a:cubicBezTo>
                <a:close/>
                <a:moveTo>
                  <a:pt x="1270956" y="616369"/>
                </a:moveTo>
                <a:cubicBezTo>
                  <a:pt x="1292232" y="616369"/>
                  <a:pt x="1309479" y="633616"/>
                  <a:pt x="1309479" y="654892"/>
                </a:cubicBezTo>
                <a:cubicBezTo>
                  <a:pt x="1309479" y="676168"/>
                  <a:pt x="1292232" y="693415"/>
                  <a:pt x="1270956" y="693415"/>
                </a:cubicBezTo>
                <a:cubicBezTo>
                  <a:pt x="1249680" y="693415"/>
                  <a:pt x="1232433" y="676168"/>
                  <a:pt x="1232433" y="654892"/>
                </a:cubicBezTo>
                <a:cubicBezTo>
                  <a:pt x="1232433" y="633616"/>
                  <a:pt x="1249680" y="616369"/>
                  <a:pt x="1270956" y="616369"/>
                </a:cubicBezTo>
                <a:close/>
                <a:moveTo>
                  <a:pt x="1116902" y="616369"/>
                </a:moveTo>
                <a:cubicBezTo>
                  <a:pt x="1138178" y="616369"/>
                  <a:pt x="1155425" y="633616"/>
                  <a:pt x="1155425" y="654892"/>
                </a:cubicBezTo>
                <a:cubicBezTo>
                  <a:pt x="1155425" y="676168"/>
                  <a:pt x="1138178" y="693415"/>
                  <a:pt x="1116902" y="693415"/>
                </a:cubicBezTo>
                <a:cubicBezTo>
                  <a:pt x="1095626" y="693415"/>
                  <a:pt x="1078379" y="676168"/>
                  <a:pt x="1078379" y="654892"/>
                </a:cubicBezTo>
                <a:cubicBezTo>
                  <a:pt x="1078379" y="633616"/>
                  <a:pt x="1095626" y="616369"/>
                  <a:pt x="1116902" y="616369"/>
                </a:cubicBezTo>
                <a:close/>
                <a:moveTo>
                  <a:pt x="962847" y="616369"/>
                </a:moveTo>
                <a:cubicBezTo>
                  <a:pt x="984123" y="616369"/>
                  <a:pt x="1001370" y="633616"/>
                  <a:pt x="1001370" y="654892"/>
                </a:cubicBezTo>
                <a:cubicBezTo>
                  <a:pt x="1001370" y="676168"/>
                  <a:pt x="984123" y="693415"/>
                  <a:pt x="962847" y="693415"/>
                </a:cubicBezTo>
                <a:cubicBezTo>
                  <a:pt x="941571" y="693415"/>
                  <a:pt x="924324" y="676168"/>
                  <a:pt x="924324" y="654892"/>
                </a:cubicBezTo>
                <a:cubicBezTo>
                  <a:pt x="924324" y="633616"/>
                  <a:pt x="941571" y="616369"/>
                  <a:pt x="962847" y="616369"/>
                </a:cubicBezTo>
                <a:close/>
                <a:moveTo>
                  <a:pt x="808793" y="616369"/>
                </a:moveTo>
                <a:cubicBezTo>
                  <a:pt x="830069" y="616369"/>
                  <a:pt x="847316" y="633616"/>
                  <a:pt x="847316" y="654892"/>
                </a:cubicBezTo>
                <a:cubicBezTo>
                  <a:pt x="847316" y="676168"/>
                  <a:pt x="830069" y="693415"/>
                  <a:pt x="808793" y="693415"/>
                </a:cubicBezTo>
                <a:cubicBezTo>
                  <a:pt x="787517" y="693415"/>
                  <a:pt x="770270" y="676168"/>
                  <a:pt x="770270" y="654892"/>
                </a:cubicBezTo>
                <a:cubicBezTo>
                  <a:pt x="770270" y="633616"/>
                  <a:pt x="787517" y="616369"/>
                  <a:pt x="808793" y="616369"/>
                </a:cubicBezTo>
                <a:close/>
                <a:moveTo>
                  <a:pt x="654740" y="616369"/>
                </a:moveTo>
                <a:cubicBezTo>
                  <a:pt x="676016" y="616369"/>
                  <a:pt x="693263" y="633616"/>
                  <a:pt x="693263" y="654892"/>
                </a:cubicBezTo>
                <a:cubicBezTo>
                  <a:pt x="693263" y="676168"/>
                  <a:pt x="676016" y="693415"/>
                  <a:pt x="654740" y="693415"/>
                </a:cubicBezTo>
                <a:cubicBezTo>
                  <a:pt x="633464" y="693415"/>
                  <a:pt x="616217" y="676168"/>
                  <a:pt x="616217" y="654892"/>
                </a:cubicBezTo>
                <a:cubicBezTo>
                  <a:pt x="616217" y="633616"/>
                  <a:pt x="633464" y="616369"/>
                  <a:pt x="654740" y="616369"/>
                </a:cubicBezTo>
                <a:close/>
                <a:moveTo>
                  <a:pt x="500685" y="616369"/>
                </a:moveTo>
                <a:cubicBezTo>
                  <a:pt x="521961" y="616369"/>
                  <a:pt x="539208" y="633616"/>
                  <a:pt x="539208" y="654892"/>
                </a:cubicBezTo>
                <a:cubicBezTo>
                  <a:pt x="539208" y="676168"/>
                  <a:pt x="521961" y="693415"/>
                  <a:pt x="500685" y="693415"/>
                </a:cubicBezTo>
                <a:cubicBezTo>
                  <a:pt x="479409" y="693415"/>
                  <a:pt x="462162" y="676168"/>
                  <a:pt x="462162" y="654892"/>
                </a:cubicBezTo>
                <a:cubicBezTo>
                  <a:pt x="462162" y="633616"/>
                  <a:pt x="479409" y="616369"/>
                  <a:pt x="500685" y="616369"/>
                </a:cubicBezTo>
                <a:close/>
                <a:moveTo>
                  <a:pt x="346631" y="616369"/>
                </a:moveTo>
                <a:cubicBezTo>
                  <a:pt x="367907" y="616369"/>
                  <a:pt x="385154" y="633616"/>
                  <a:pt x="385154" y="654892"/>
                </a:cubicBezTo>
                <a:cubicBezTo>
                  <a:pt x="385154" y="676168"/>
                  <a:pt x="367907" y="693415"/>
                  <a:pt x="346631" y="693415"/>
                </a:cubicBezTo>
                <a:cubicBezTo>
                  <a:pt x="325355" y="693415"/>
                  <a:pt x="308108" y="676168"/>
                  <a:pt x="308108" y="654892"/>
                </a:cubicBezTo>
                <a:cubicBezTo>
                  <a:pt x="308108" y="633616"/>
                  <a:pt x="325355" y="616369"/>
                  <a:pt x="346631" y="616369"/>
                </a:cubicBezTo>
                <a:close/>
                <a:moveTo>
                  <a:pt x="192577" y="616369"/>
                </a:moveTo>
                <a:cubicBezTo>
                  <a:pt x="213853" y="616369"/>
                  <a:pt x="231100" y="633616"/>
                  <a:pt x="231100" y="654892"/>
                </a:cubicBezTo>
                <a:cubicBezTo>
                  <a:pt x="231100" y="676168"/>
                  <a:pt x="213853" y="693415"/>
                  <a:pt x="192577" y="693415"/>
                </a:cubicBezTo>
                <a:cubicBezTo>
                  <a:pt x="171301" y="693415"/>
                  <a:pt x="154054" y="676168"/>
                  <a:pt x="154054" y="654892"/>
                </a:cubicBezTo>
                <a:cubicBezTo>
                  <a:pt x="154054" y="633616"/>
                  <a:pt x="171301" y="616369"/>
                  <a:pt x="192577" y="616369"/>
                </a:cubicBezTo>
                <a:close/>
                <a:moveTo>
                  <a:pt x="38523" y="616369"/>
                </a:moveTo>
                <a:cubicBezTo>
                  <a:pt x="59799" y="616369"/>
                  <a:pt x="77046" y="633616"/>
                  <a:pt x="77046" y="654892"/>
                </a:cubicBezTo>
                <a:cubicBezTo>
                  <a:pt x="77046" y="676168"/>
                  <a:pt x="59799" y="693415"/>
                  <a:pt x="38523" y="693415"/>
                </a:cubicBezTo>
                <a:cubicBezTo>
                  <a:pt x="17247" y="693415"/>
                  <a:pt x="0" y="676168"/>
                  <a:pt x="0" y="654892"/>
                </a:cubicBezTo>
                <a:cubicBezTo>
                  <a:pt x="0" y="633616"/>
                  <a:pt x="17247" y="616369"/>
                  <a:pt x="38523" y="616369"/>
                </a:cubicBezTo>
                <a:close/>
                <a:moveTo>
                  <a:pt x="1579064" y="462277"/>
                </a:moveTo>
                <a:cubicBezTo>
                  <a:pt x="1600340" y="462277"/>
                  <a:pt x="1617587" y="479524"/>
                  <a:pt x="1617587" y="500800"/>
                </a:cubicBezTo>
                <a:cubicBezTo>
                  <a:pt x="1617587" y="522076"/>
                  <a:pt x="1600340" y="539323"/>
                  <a:pt x="1579064" y="539323"/>
                </a:cubicBezTo>
                <a:cubicBezTo>
                  <a:pt x="1557788" y="539323"/>
                  <a:pt x="1540541" y="522076"/>
                  <a:pt x="1540541" y="500800"/>
                </a:cubicBezTo>
                <a:cubicBezTo>
                  <a:pt x="1540541" y="479524"/>
                  <a:pt x="1557788" y="462277"/>
                  <a:pt x="1579064" y="462277"/>
                </a:cubicBezTo>
                <a:close/>
                <a:moveTo>
                  <a:pt x="1425010" y="462277"/>
                </a:moveTo>
                <a:cubicBezTo>
                  <a:pt x="1446286" y="462277"/>
                  <a:pt x="1463533" y="479524"/>
                  <a:pt x="1463533" y="500800"/>
                </a:cubicBezTo>
                <a:cubicBezTo>
                  <a:pt x="1463533" y="522076"/>
                  <a:pt x="1446286" y="539323"/>
                  <a:pt x="1425010" y="539323"/>
                </a:cubicBezTo>
                <a:cubicBezTo>
                  <a:pt x="1403734" y="539323"/>
                  <a:pt x="1386487" y="522076"/>
                  <a:pt x="1386487" y="500800"/>
                </a:cubicBezTo>
                <a:cubicBezTo>
                  <a:pt x="1386487" y="479524"/>
                  <a:pt x="1403734" y="462277"/>
                  <a:pt x="1425010" y="462277"/>
                </a:cubicBezTo>
                <a:close/>
                <a:moveTo>
                  <a:pt x="1270956" y="462277"/>
                </a:moveTo>
                <a:cubicBezTo>
                  <a:pt x="1292232" y="462277"/>
                  <a:pt x="1309479" y="479524"/>
                  <a:pt x="1309479" y="500800"/>
                </a:cubicBezTo>
                <a:cubicBezTo>
                  <a:pt x="1309479" y="522076"/>
                  <a:pt x="1292232" y="539323"/>
                  <a:pt x="1270956" y="539323"/>
                </a:cubicBezTo>
                <a:cubicBezTo>
                  <a:pt x="1249680" y="539323"/>
                  <a:pt x="1232433" y="522076"/>
                  <a:pt x="1232433" y="500800"/>
                </a:cubicBezTo>
                <a:cubicBezTo>
                  <a:pt x="1232433" y="479524"/>
                  <a:pt x="1249680" y="462277"/>
                  <a:pt x="1270956" y="462277"/>
                </a:cubicBezTo>
                <a:close/>
                <a:moveTo>
                  <a:pt x="1116902" y="462277"/>
                </a:moveTo>
                <a:cubicBezTo>
                  <a:pt x="1138178" y="462277"/>
                  <a:pt x="1155425" y="479524"/>
                  <a:pt x="1155425" y="500800"/>
                </a:cubicBezTo>
                <a:cubicBezTo>
                  <a:pt x="1155425" y="522076"/>
                  <a:pt x="1138178" y="539323"/>
                  <a:pt x="1116902" y="539323"/>
                </a:cubicBezTo>
                <a:cubicBezTo>
                  <a:pt x="1095626" y="539323"/>
                  <a:pt x="1078379" y="522076"/>
                  <a:pt x="1078379" y="500800"/>
                </a:cubicBezTo>
                <a:cubicBezTo>
                  <a:pt x="1078379" y="479524"/>
                  <a:pt x="1095626" y="462277"/>
                  <a:pt x="1116902" y="462277"/>
                </a:cubicBezTo>
                <a:close/>
                <a:moveTo>
                  <a:pt x="962847" y="462277"/>
                </a:moveTo>
                <a:cubicBezTo>
                  <a:pt x="984123" y="462277"/>
                  <a:pt x="1001370" y="479524"/>
                  <a:pt x="1001370" y="500800"/>
                </a:cubicBezTo>
                <a:cubicBezTo>
                  <a:pt x="1001370" y="522076"/>
                  <a:pt x="984123" y="539323"/>
                  <a:pt x="962847" y="539323"/>
                </a:cubicBezTo>
                <a:cubicBezTo>
                  <a:pt x="941571" y="539323"/>
                  <a:pt x="924324" y="522076"/>
                  <a:pt x="924324" y="500800"/>
                </a:cubicBezTo>
                <a:cubicBezTo>
                  <a:pt x="924324" y="479524"/>
                  <a:pt x="941571" y="462277"/>
                  <a:pt x="962847" y="462277"/>
                </a:cubicBezTo>
                <a:close/>
                <a:moveTo>
                  <a:pt x="808793" y="462277"/>
                </a:moveTo>
                <a:cubicBezTo>
                  <a:pt x="830069" y="462277"/>
                  <a:pt x="847316" y="479524"/>
                  <a:pt x="847316" y="500800"/>
                </a:cubicBezTo>
                <a:cubicBezTo>
                  <a:pt x="847316" y="522076"/>
                  <a:pt x="830069" y="539323"/>
                  <a:pt x="808793" y="539323"/>
                </a:cubicBezTo>
                <a:cubicBezTo>
                  <a:pt x="787517" y="539323"/>
                  <a:pt x="770270" y="522076"/>
                  <a:pt x="770270" y="500800"/>
                </a:cubicBezTo>
                <a:cubicBezTo>
                  <a:pt x="770270" y="479524"/>
                  <a:pt x="787517" y="462277"/>
                  <a:pt x="808793" y="462277"/>
                </a:cubicBezTo>
                <a:close/>
                <a:moveTo>
                  <a:pt x="654740" y="462277"/>
                </a:moveTo>
                <a:cubicBezTo>
                  <a:pt x="676016" y="462277"/>
                  <a:pt x="693263" y="479524"/>
                  <a:pt x="693263" y="500800"/>
                </a:cubicBezTo>
                <a:cubicBezTo>
                  <a:pt x="693263" y="522076"/>
                  <a:pt x="676016" y="539323"/>
                  <a:pt x="654740" y="539323"/>
                </a:cubicBezTo>
                <a:cubicBezTo>
                  <a:pt x="633464" y="539323"/>
                  <a:pt x="616217" y="522076"/>
                  <a:pt x="616217" y="500800"/>
                </a:cubicBezTo>
                <a:cubicBezTo>
                  <a:pt x="616217" y="479524"/>
                  <a:pt x="633464" y="462277"/>
                  <a:pt x="654740" y="462277"/>
                </a:cubicBezTo>
                <a:close/>
                <a:moveTo>
                  <a:pt x="500685" y="462277"/>
                </a:moveTo>
                <a:cubicBezTo>
                  <a:pt x="521961" y="462277"/>
                  <a:pt x="539208" y="479524"/>
                  <a:pt x="539208" y="500800"/>
                </a:cubicBezTo>
                <a:cubicBezTo>
                  <a:pt x="539208" y="522076"/>
                  <a:pt x="521961" y="539323"/>
                  <a:pt x="500685" y="539323"/>
                </a:cubicBezTo>
                <a:cubicBezTo>
                  <a:pt x="479409" y="539323"/>
                  <a:pt x="462162" y="522076"/>
                  <a:pt x="462162" y="500800"/>
                </a:cubicBezTo>
                <a:cubicBezTo>
                  <a:pt x="462162" y="479524"/>
                  <a:pt x="479409" y="462277"/>
                  <a:pt x="500685" y="462277"/>
                </a:cubicBezTo>
                <a:close/>
                <a:moveTo>
                  <a:pt x="346631" y="462277"/>
                </a:moveTo>
                <a:cubicBezTo>
                  <a:pt x="367907" y="462277"/>
                  <a:pt x="385154" y="479524"/>
                  <a:pt x="385154" y="500800"/>
                </a:cubicBezTo>
                <a:cubicBezTo>
                  <a:pt x="385154" y="522076"/>
                  <a:pt x="367907" y="539323"/>
                  <a:pt x="346631" y="539323"/>
                </a:cubicBezTo>
                <a:cubicBezTo>
                  <a:pt x="325355" y="539323"/>
                  <a:pt x="308108" y="522076"/>
                  <a:pt x="308108" y="500800"/>
                </a:cubicBezTo>
                <a:cubicBezTo>
                  <a:pt x="308108" y="479524"/>
                  <a:pt x="325355" y="462277"/>
                  <a:pt x="346631" y="462277"/>
                </a:cubicBezTo>
                <a:close/>
                <a:moveTo>
                  <a:pt x="192577" y="462277"/>
                </a:moveTo>
                <a:cubicBezTo>
                  <a:pt x="213853" y="462277"/>
                  <a:pt x="231100" y="479524"/>
                  <a:pt x="231100" y="500800"/>
                </a:cubicBezTo>
                <a:cubicBezTo>
                  <a:pt x="231100" y="522076"/>
                  <a:pt x="213853" y="539323"/>
                  <a:pt x="192577" y="539323"/>
                </a:cubicBezTo>
                <a:cubicBezTo>
                  <a:pt x="171301" y="539323"/>
                  <a:pt x="154054" y="522076"/>
                  <a:pt x="154054" y="500800"/>
                </a:cubicBezTo>
                <a:cubicBezTo>
                  <a:pt x="154054" y="479524"/>
                  <a:pt x="171301" y="462277"/>
                  <a:pt x="192577" y="462277"/>
                </a:cubicBezTo>
                <a:close/>
                <a:moveTo>
                  <a:pt x="38523" y="462277"/>
                </a:moveTo>
                <a:cubicBezTo>
                  <a:pt x="59799" y="462277"/>
                  <a:pt x="77046" y="479524"/>
                  <a:pt x="77046" y="500800"/>
                </a:cubicBezTo>
                <a:cubicBezTo>
                  <a:pt x="77046" y="522076"/>
                  <a:pt x="59799" y="539323"/>
                  <a:pt x="38523" y="539323"/>
                </a:cubicBezTo>
                <a:cubicBezTo>
                  <a:pt x="17247" y="539323"/>
                  <a:pt x="0" y="522076"/>
                  <a:pt x="0" y="500800"/>
                </a:cubicBezTo>
                <a:cubicBezTo>
                  <a:pt x="0" y="479524"/>
                  <a:pt x="17247" y="462277"/>
                  <a:pt x="38523" y="462277"/>
                </a:cubicBezTo>
                <a:close/>
                <a:moveTo>
                  <a:pt x="1579064" y="308184"/>
                </a:moveTo>
                <a:cubicBezTo>
                  <a:pt x="1600340" y="308184"/>
                  <a:pt x="1617587" y="325431"/>
                  <a:pt x="1617587" y="346707"/>
                </a:cubicBezTo>
                <a:cubicBezTo>
                  <a:pt x="1617587" y="367983"/>
                  <a:pt x="1600340" y="385230"/>
                  <a:pt x="1579064" y="385230"/>
                </a:cubicBezTo>
                <a:cubicBezTo>
                  <a:pt x="1557788" y="385230"/>
                  <a:pt x="1540541" y="367983"/>
                  <a:pt x="1540541" y="346707"/>
                </a:cubicBezTo>
                <a:cubicBezTo>
                  <a:pt x="1540541" y="325431"/>
                  <a:pt x="1557788" y="308184"/>
                  <a:pt x="1579064" y="308184"/>
                </a:cubicBezTo>
                <a:close/>
                <a:moveTo>
                  <a:pt x="1425010" y="308184"/>
                </a:moveTo>
                <a:cubicBezTo>
                  <a:pt x="1446286" y="308184"/>
                  <a:pt x="1463533" y="325431"/>
                  <a:pt x="1463533" y="346707"/>
                </a:cubicBezTo>
                <a:cubicBezTo>
                  <a:pt x="1463533" y="367983"/>
                  <a:pt x="1446286" y="385230"/>
                  <a:pt x="1425010" y="385230"/>
                </a:cubicBezTo>
                <a:cubicBezTo>
                  <a:pt x="1403734" y="385230"/>
                  <a:pt x="1386487" y="367983"/>
                  <a:pt x="1386487" y="346707"/>
                </a:cubicBezTo>
                <a:cubicBezTo>
                  <a:pt x="1386487" y="325431"/>
                  <a:pt x="1403734" y="308184"/>
                  <a:pt x="1425010" y="308184"/>
                </a:cubicBezTo>
                <a:close/>
                <a:moveTo>
                  <a:pt x="1270956" y="308184"/>
                </a:moveTo>
                <a:cubicBezTo>
                  <a:pt x="1292232" y="308184"/>
                  <a:pt x="1309479" y="325431"/>
                  <a:pt x="1309479" y="346707"/>
                </a:cubicBezTo>
                <a:cubicBezTo>
                  <a:pt x="1309479" y="367983"/>
                  <a:pt x="1292232" y="385230"/>
                  <a:pt x="1270956" y="385230"/>
                </a:cubicBezTo>
                <a:cubicBezTo>
                  <a:pt x="1249680" y="385230"/>
                  <a:pt x="1232433" y="367983"/>
                  <a:pt x="1232433" y="346707"/>
                </a:cubicBezTo>
                <a:cubicBezTo>
                  <a:pt x="1232433" y="325431"/>
                  <a:pt x="1249680" y="308184"/>
                  <a:pt x="1270956" y="308184"/>
                </a:cubicBezTo>
                <a:close/>
                <a:moveTo>
                  <a:pt x="1116902" y="308184"/>
                </a:moveTo>
                <a:cubicBezTo>
                  <a:pt x="1138178" y="308184"/>
                  <a:pt x="1155425" y="325431"/>
                  <a:pt x="1155425" y="346707"/>
                </a:cubicBezTo>
                <a:cubicBezTo>
                  <a:pt x="1155425" y="367983"/>
                  <a:pt x="1138178" y="385230"/>
                  <a:pt x="1116902" y="385230"/>
                </a:cubicBezTo>
                <a:cubicBezTo>
                  <a:pt x="1095626" y="385230"/>
                  <a:pt x="1078379" y="367983"/>
                  <a:pt x="1078379" y="346707"/>
                </a:cubicBezTo>
                <a:cubicBezTo>
                  <a:pt x="1078379" y="325431"/>
                  <a:pt x="1095626" y="308184"/>
                  <a:pt x="1116902" y="308184"/>
                </a:cubicBezTo>
                <a:close/>
                <a:moveTo>
                  <a:pt x="962847" y="308184"/>
                </a:moveTo>
                <a:cubicBezTo>
                  <a:pt x="984123" y="308184"/>
                  <a:pt x="1001370" y="325431"/>
                  <a:pt x="1001370" y="346707"/>
                </a:cubicBezTo>
                <a:cubicBezTo>
                  <a:pt x="1001370" y="367983"/>
                  <a:pt x="984123" y="385230"/>
                  <a:pt x="962847" y="385230"/>
                </a:cubicBezTo>
                <a:cubicBezTo>
                  <a:pt x="941571" y="385230"/>
                  <a:pt x="924324" y="367983"/>
                  <a:pt x="924324" y="346707"/>
                </a:cubicBezTo>
                <a:cubicBezTo>
                  <a:pt x="924324" y="325431"/>
                  <a:pt x="941571" y="308184"/>
                  <a:pt x="962847" y="308184"/>
                </a:cubicBezTo>
                <a:close/>
                <a:moveTo>
                  <a:pt x="808793" y="308184"/>
                </a:moveTo>
                <a:cubicBezTo>
                  <a:pt x="830069" y="308184"/>
                  <a:pt x="847316" y="325431"/>
                  <a:pt x="847316" y="346707"/>
                </a:cubicBezTo>
                <a:cubicBezTo>
                  <a:pt x="847316" y="367983"/>
                  <a:pt x="830069" y="385230"/>
                  <a:pt x="808793" y="385230"/>
                </a:cubicBezTo>
                <a:cubicBezTo>
                  <a:pt x="787517" y="385230"/>
                  <a:pt x="770270" y="367983"/>
                  <a:pt x="770270" y="346707"/>
                </a:cubicBezTo>
                <a:cubicBezTo>
                  <a:pt x="770270" y="325431"/>
                  <a:pt x="787517" y="308184"/>
                  <a:pt x="808793" y="308184"/>
                </a:cubicBezTo>
                <a:close/>
                <a:moveTo>
                  <a:pt x="654740" y="308184"/>
                </a:moveTo>
                <a:cubicBezTo>
                  <a:pt x="676016" y="308184"/>
                  <a:pt x="693263" y="325431"/>
                  <a:pt x="693263" y="346707"/>
                </a:cubicBezTo>
                <a:cubicBezTo>
                  <a:pt x="693263" y="367983"/>
                  <a:pt x="676016" y="385230"/>
                  <a:pt x="654740" y="385230"/>
                </a:cubicBezTo>
                <a:cubicBezTo>
                  <a:pt x="633464" y="385230"/>
                  <a:pt x="616217" y="367983"/>
                  <a:pt x="616217" y="346707"/>
                </a:cubicBezTo>
                <a:cubicBezTo>
                  <a:pt x="616217" y="325431"/>
                  <a:pt x="633464" y="308184"/>
                  <a:pt x="654740" y="308184"/>
                </a:cubicBezTo>
                <a:close/>
                <a:moveTo>
                  <a:pt x="500685" y="308184"/>
                </a:moveTo>
                <a:cubicBezTo>
                  <a:pt x="521961" y="308184"/>
                  <a:pt x="539208" y="325431"/>
                  <a:pt x="539208" y="346707"/>
                </a:cubicBezTo>
                <a:cubicBezTo>
                  <a:pt x="539208" y="367983"/>
                  <a:pt x="521961" y="385230"/>
                  <a:pt x="500685" y="385230"/>
                </a:cubicBezTo>
                <a:cubicBezTo>
                  <a:pt x="479409" y="385230"/>
                  <a:pt x="462162" y="367983"/>
                  <a:pt x="462162" y="346707"/>
                </a:cubicBezTo>
                <a:cubicBezTo>
                  <a:pt x="462162" y="325431"/>
                  <a:pt x="479409" y="308184"/>
                  <a:pt x="500685" y="308184"/>
                </a:cubicBezTo>
                <a:close/>
                <a:moveTo>
                  <a:pt x="346631" y="308184"/>
                </a:moveTo>
                <a:cubicBezTo>
                  <a:pt x="367907" y="308184"/>
                  <a:pt x="385154" y="325431"/>
                  <a:pt x="385154" y="346707"/>
                </a:cubicBezTo>
                <a:cubicBezTo>
                  <a:pt x="385154" y="367983"/>
                  <a:pt x="367907" y="385230"/>
                  <a:pt x="346631" y="385230"/>
                </a:cubicBezTo>
                <a:cubicBezTo>
                  <a:pt x="325355" y="385230"/>
                  <a:pt x="308108" y="367983"/>
                  <a:pt x="308108" y="346707"/>
                </a:cubicBezTo>
                <a:cubicBezTo>
                  <a:pt x="308108" y="325431"/>
                  <a:pt x="325355" y="308184"/>
                  <a:pt x="346631" y="308184"/>
                </a:cubicBezTo>
                <a:close/>
                <a:moveTo>
                  <a:pt x="192577" y="308184"/>
                </a:moveTo>
                <a:cubicBezTo>
                  <a:pt x="213853" y="308184"/>
                  <a:pt x="231100" y="325431"/>
                  <a:pt x="231100" y="346707"/>
                </a:cubicBezTo>
                <a:cubicBezTo>
                  <a:pt x="231100" y="367983"/>
                  <a:pt x="213853" y="385230"/>
                  <a:pt x="192577" y="385230"/>
                </a:cubicBezTo>
                <a:cubicBezTo>
                  <a:pt x="171301" y="385230"/>
                  <a:pt x="154054" y="367983"/>
                  <a:pt x="154054" y="346707"/>
                </a:cubicBezTo>
                <a:cubicBezTo>
                  <a:pt x="154054" y="325431"/>
                  <a:pt x="171301" y="308184"/>
                  <a:pt x="192577" y="308184"/>
                </a:cubicBezTo>
                <a:close/>
                <a:moveTo>
                  <a:pt x="38523" y="308184"/>
                </a:moveTo>
                <a:cubicBezTo>
                  <a:pt x="59799" y="308184"/>
                  <a:pt x="77046" y="325431"/>
                  <a:pt x="77046" y="346707"/>
                </a:cubicBezTo>
                <a:cubicBezTo>
                  <a:pt x="77046" y="367983"/>
                  <a:pt x="59799" y="385230"/>
                  <a:pt x="38523" y="385230"/>
                </a:cubicBezTo>
                <a:cubicBezTo>
                  <a:pt x="17247" y="385230"/>
                  <a:pt x="0" y="367983"/>
                  <a:pt x="0" y="346707"/>
                </a:cubicBezTo>
                <a:cubicBezTo>
                  <a:pt x="0" y="325431"/>
                  <a:pt x="17247" y="308184"/>
                  <a:pt x="38523" y="308184"/>
                </a:cubicBezTo>
                <a:close/>
                <a:moveTo>
                  <a:pt x="1579064" y="154092"/>
                </a:moveTo>
                <a:cubicBezTo>
                  <a:pt x="1600340" y="154092"/>
                  <a:pt x="1617587" y="171339"/>
                  <a:pt x="1617587" y="192615"/>
                </a:cubicBezTo>
                <a:cubicBezTo>
                  <a:pt x="1617587" y="213891"/>
                  <a:pt x="1600340" y="231138"/>
                  <a:pt x="1579064" y="231138"/>
                </a:cubicBezTo>
                <a:cubicBezTo>
                  <a:pt x="1557788" y="231138"/>
                  <a:pt x="1540541" y="213891"/>
                  <a:pt x="1540541" y="192615"/>
                </a:cubicBezTo>
                <a:cubicBezTo>
                  <a:pt x="1540541" y="171339"/>
                  <a:pt x="1557788" y="154092"/>
                  <a:pt x="1579064" y="154092"/>
                </a:cubicBezTo>
                <a:close/>
                <a:moveTo>
                  <a:pt x="1425010" y="154092"/>
                </a:moveTo>
                <a:cubicBezTo>
                  <a:pt x="1446286" y="154092"/>
                  <a:pt x="1463533" y="171339"/>
                  <a:pt x="1463533" y="192615"/>
                </a:cubicBezTo>
                <a:cubicBezTo>
                  <a:pt x="1463533" y="213891"/>
                  <a:pt x="1446286" y="231138"/>
                  <a:pt x="1425010" y="231138"/>
                </a:cubicBezTo>
                <a:cubicBezTo>
                  <a:pt x="1403734" y="231138"/>
                  <a:pt x="1386487" y="213891"/>
                  <a:pt x="1386487" y="192615"/>
                </a:cubicBezTo>
                <a:cubicBezTo>
                  <a:pt x="1386487" y="171339"/>
                  <a:pt x="1403734" y="154092"/>
                  <a:pt x="1425010" y="154092"/>
                </a:cubicBezTo>
                <a:close/>
                <a:moveTo>
                  <a:pt x="1270956" y="154092"/>
                </a:moveTo>
                <a:cubicBezTo>
                  <a:pt x="1292232" y="154092"/>
                  <a:pt x="1309479" y="171339"/>
                  <a:pt x="1309479" y="192615"/>
                </a:cubicBezTo>
                <a:cubicBezTo>
                  <a:pt x="1309479" y="213891"/>
                  <a:pt x="1292232" y="231138"/>
                  <a:pt x="1270956" y="231138"/>
                </a:cubicBezTo>
                <a:cubicBezTo>
                  <a:pt x="1249680" y="231138"/>
                  <a:pt x="1232433" y="213891"/>
                  <a:pt x="1232433" y="192615"/>
                </a:cubicBezTo>
                <a:cubicBezTo>
                  <a:pt x="1232433" y="171339"/>
                  <a:pt x="1249680" y="154092"/>
                  <a:pt x="1270956" y="154092"/>
                </a:cubicBezTo>
                <a:close/>
                <a:moveTo>
                  <a:pt x="1116902" y="154092"/>
                </a:moveTo>
                <a:cubicBezTo>
                  <a:pt x="1138178" y="154092"/>
                  <a:pt x="1155425" y="171339"/>
                  <a:pt x="1155425" y="192615"/>
                </a:cubicBezTo>
                <a:cubicBezTo>
                  <a:pt x="1155425" y="213891"/>
                  <a:pt x="1138178" y="231138"/>
                  <a:pt x="1116902" y="231138"/>
                </a:cubicBezTo>
                <a:cubicBezTo>
                  <a:pt x="1095626" y="231138"/>
                  <a:pt x="1078379" y="213891"/>
                  <a:pt x="1078379" y="192615"/>
                </a:cubicBezTo>
                <a:cubicBezTo>
                  <a:pt x="1078379" y="171339"/>
                  <a:pt x="1095626" y="154092"/>
                  <a:pt x="1116902" y="154092"/>
                </a:cubicBezTo>
                <a:close/>
                <a:moveTo>
                  <a:pt x="962847" y="154092"/>
                </a:moveTo>
                <a:cubicBezTo>
                  <a:pt x="984123" y="154092"/>
                  <a:pt x="1001370" y="171339"/>
                  <a:pt x="1001370" y="192615"/>
                </a:cubicBezTo>
                <a:cubicBezTo>
                  <a:pt x="1001370" y="213891"/>
                  <a:pt x="984123" y="231138"/>
                  <a:pt x="962847" y="231138"/>
                </a:cubicBezTo>
                <a:cubicBezTo>
                  <a:pt x="941571" y="231138"/>
                  <a:pt x="924324" y="213891"/>
                  <a:pt x="924324" y="192615"/>
                </a:cubicBezTo>
                <a:cubicBezTo>
                  <a:pt x="924324" y="171339"/>
                  <a:pt x="941571" y="154092"/>
                  <a:pt x="962847" y="154092"/>
                </a:cubicBezTo>
                <a:close/>
                <a:moveTo>
                  <a:pt x="808793" y="154092"/>
                </a:moveTo>
                <a:cubicBezTo>
                  <a:pt x="830069" y="154092"/>
                  <a:pt x="847316" y="171339"/>
                  <a:pt x="847316" y="192615"/>
                </a:cubicBezTo>
                <a:cubicBezTo>
                  <a:pt x="847316" y="213891"/>
                  <a:pt x="830069" y="231138"/>
                  <a:pt x="808793" y="231138"/>
                </a:cubicBezTo>
                <a:cubicBezTo>
                  <a:pt x="787517" y="231138"/>
                  <a:pt x="770270" y="213891"/>
                  <a:pt x="770270" y="192615"/>
                </a:cubicBezTo>
                <a:cubicBezTo>
                  <a:pt x="770270" y="171339"/>
                  <a:pt x="787517" y="154092"/>
                  <a:pt x="808793" y="154092"/>
                </a:cubicBezTo>
                <a:close/>
                <a:moveTo>
                  <a:pt x="654740" y="154092"/>
                </a:moveTo>
                <a:cubicBezTo>
                  <a:pt x="676016" y="154092"/>
                  <a:pt x="693263" y="171339"/>
                  <a:pt x="693263" y="192615"/>
                </a:cubicBezTo>
                <a:cubicBezTo>
                  <a:pt x="693263" y="213891"/>
                  <a:pt x="676016" y="231138"/>
                  <a:pt x="654740" y="231138"/>
                </a:cubicBezTo>
                <a:cubicBezTo>
                  <a:pt x="633464" y="231138"/>
                  <a:pt x="616217" y="213891"/>
                  <a:pt x="616217" y="192615"/>
                </a:cubicBezTo>
                <a:cubicBezTo>
                  <a:pt x="616217" y="171339"/>
                  <a:pt x="633464" y="154092"/>
                  <a:pt x="654740" y="154092"/>
                </a:cubicBezTo>
                <a:close/>
                <a:moveTo>
                  <a:pt x="500685" y="154092"/>
                </a:moveTo>
                <a:cubicBezTo>
                  <a:pt x="521961" y="154092"/>
                  <a:pt x="539208" y="171339"/>
                  <a:pt x="539208" y="192615"/>
                </a:cubicBezTo>
                <a:cubicBezTo>
                  <a:pt x="539208" y="213891"/>
                  <a:pt x="521961" y="231138"/>
                  <a:pt x="500685" y="231138"/>
                </a:cubicBezTo>
                <a:cubicBezTo>
                  <a:pt x="479409" y="231138"/>
                  <a:pt x="462162" y="213891"/>
                  <a:pt x="462162" y="192615"/>
                </a:cubicBezTo>
                <a:cubicBezTo>
                  <a:pt x="462162" y="171339"/>
                  <a:pt x="479409" y="154092"/>
                  <a:pt x="500685" y="154092"/>
                </a:cubicBezTo>
                <a:close/>
                <a:moveTo>
                  <a:pt x="346631" y="154092"/>
                </a:moveTo>
                <a:cubicBezTo>
                  <a:pt x="367907" y="154092"/>
                  <a:pt x="385154" y="171339"/>
                  <a:pt x="385154" y="192615"/>
                </a:cubicBezTo>
                <a:cubicBezTo>
                  <a:pt x="385154" y="213891"/>
                  <a:pt x="367907" y="231138"/>
                  <a:pt x="346631" y="231138"/>
                </a:cubicBezTo>
                <a:cubicBezTo>
                  <a:pt x="325355" y="231138"/>
                  <a:pt x="308108" y="213891"/>
                  <a:pt x="308108" y="192615"/>
                </a:cubicBezTo>
                <a:cubicBezTo>
                  <a:pt x="308108" y="171339"/>
                  <a:pt x="325355" y="154092"/>
                  <a:pt x="346631" y="154092"/>
                </a:cubicBezTo>
                <a:close/>
                <a:moveTo>
                  <a:pt x="192577" y="154092"/>
                </a:moveTo>
                <a:cubicBezTo>
                  <a:pt x="213853" y="154092"/>
                  <a:pt x="231100" y="171339"/>
                  <a:pt x="231100" y="192615"/>
                </a:cubicBezTo>
                <a:cubicBezTo>
                  <a:pt x="231100" y="213891"/>
                  <a:pt x="213853" y="231138"/>
                  <a:pt x="192577" y="231138"/>
                </a:cubicBezTo>
                <a:cubicBezTo>
                  <a:pt x="171301" y="231138"/>
                  <a:pt x="154054" y="213891"/>
                  <a:pt x="154054" y="192615"/>
                </a:cubicBezTo>
                <a:cubicBezTo>
                  <a:pt x="154054" y="171339"/>
                  <a:pt x="171301" y="154092"/>
                  <a:pt x="192577" y="154092"/>
                </a:cubicBezTo>
                <a:close/>
                <a:moveTo>
                  <a:pt x="38523" y="154092"/>
                </a:moveTo>
                <a:cubicBezTo>
                  <a:pt x="59799" y="154092"/>
                  <a:pt x="77046" y="171339"/>
                  <a:pt x="77046" y="192615"/>
                </a:cubicBezTo>
                <a:cubicBezTo>
                  <a:pt x="77046" y="213891"/>
                  <a:pt x="59799" y="231138"/>
                  <a:pt x="38523" y="231138"/>
                </a:cubicBezTo>
                <a:cubicBezTo>
                  <a:pt x="17247" y="231138"/>
                  <a:pt x="0" y="213891"/>
                  <a:pt x="0" y="192615"/>
                </a:cubicBezTo>
                <a:cubicBezTo>
                  <a:pt x="0" y="171339"/>
                  <a:pt x="17247" y="154092"/>
                  <a:pt x="38523" y="154092"/>
                </a:cubicBezTo>
                <a:close/>
                <a:moveTo>
                  <a:pt x="1579064" y="0"/>
                </a:moveTo>
                <a:cubicBezTo>
                  <a:pt x="1600340" y="0"/>
                  <a:pt x="1617587" y="17247"/>
                  <a:pt x="1617587" y="38523"/>
                </a:cubicBezTo>
                <a:cubicBezTo>
                  <a:pt x="1617587" y="59799"/>
                  <a:pt x="1600340" y="77046"/>
                  <a:pt x="1579064" y="77046"/>
                </a:cubicBezTo>
                <a:cubicBezTo>
                  <a:pt x="1557788" y="77046"/>
                  <a:pt x="1540541" y="59799"/>
                  <a:pt x="1540541" y="38523"/>
                </a:cubicBezTo>
                <a:cubicBezTo>
                  <a:pt x="1540541" y="17247"/>
                  <a:pt x="1557788" y="0"/>
                  <a:pt x="1579064" y="0"/>
                </a:cubicBezTo>
                <a:close/>
                <a:moveTo>
                  <a:pt x="1425010" y="0"/>
                </a:moveTo>
                <a:cubicBezTo>
                  <a:pt x="1446286" y="0"/>
                  <a:pt x="1463533" y="17247"/>
                  <a:pt x="1463533" y="38523"/>
                </a:cubicBezTo>
                <a:cubicBezTo>
                  <a:pt x="1463533" y="59799"/>
                  <a:pt x="1446286" y="77046"/>
                  <a:pt x="1425010" y="77046"/>
                </a:cubicBezTo>
                <a:cubicBezTo>
                  <a:pt x="1403734" y="77046"/>
                  <a:pt x="1386487" y="59799"/>
                  <a:pt x="1386487" y="38523"/>
                </a:cubicBezTo>
                <a:cubicBezTo>
                  <a:pt x="1386487" y="17247"/>
                  <a:pt x="1403734" y="0"/>
                  <a:pt x="1425010" y="0"/>
                </a:cubicBezTo>
                <a:close/>
                <a:moveTo>
                  <a:pt x="1270956" y="0"/>
                </a:moveTo>
                <a:cubicBezTo>
                  <a:pt x="1292232" y="0"/>
                  <a:pt x="1309479" y="17247"/>
                  <a:pt x="1309479" y="38523"/>
                </a:cubicBezTo>
                <a:cubicBezTo>
                  <a:pt x="1309479" y="59799"/>
                  <a:pt x="1292232" y="77046"/>
                  <a:pt x="1270956" y="77046"/>
                </a:cubicBezTo>
                <a:cubicBezTo>
                  <a:pt x="1249680" y="77046"/>
                  <a:pt x="1232433" y="59799"/>
                  <a:pt x="1232433" y="38523"/>
                </a:cubicBezTo>
                <a:cubicBezTo>
                  <a:pt x="1232433" y="17247"/>
                  <a:pt x="1249680" y="0"/>
                  <a:pt x="1270956" y="0"/>
                </a:cubicBezTo>
                <a:close/>
                <a:moveTo>
                  <a:pt x="1116902" y="0"/>
                </a:moveTo>
                <a:cubicBezTo>
                  <a:pt x="1138178" y="0"/>
                  <a:pt x="1155425" y="17247"/>
                  <a:pt x="1155425" y="38523"/>
                </a:cubicBezTo>
                <a:cubicBezTo>
                  <a:pt x="1155425" y="59799"/>
                  <a:pt x="1138178" y="77046"/>
                  <a:pt x="1116902" y="77046"/>
                </a:cubicBezTo>
                <a:cubicBezTo>
                  <a:pt x="1095626" y="77046"/>
                  <a:pt x="1078379" y="59799"/>
                  <a:pt x="1078379" y="38523"/>
                </a:cubicBezTo>
                <a:cubicBezTo>
                  <a:pt x="1078379" y="17247"/>
                  <a:pt x="1095626" y="0"/>
                  <a:pt x="1116902" y="0"/>
                </a:cubicBezTo>
                <a:close/>
                <a:moveTo>
                  <a:pt x="962847" y="0"/>
                </a:moveTo>
                <a:cubicBezTo>
                  <a:pt x="984123" y="0"/>
                  <a:pt x="1001370" y="17247"/>
                  <a:pt x="1001370" y="38523"/>
                </a:cubicBezTo>
                <a:cubicBezTo>
                  <a:pt x="1001370" y="59799"/>
                  <a:pt x="984123" y="77046"/>
                  <a:pt x="962847" y="77046"/>
                </a:cubicBezTo>
                <a:cubicBezTo>
                  <a:pt x="941571" y="77046"/>
                  <a:pt x="924324" y="59799"/>
                  <a:pt x="924324" y="38523"/>
                </a:cubicBezTo>
                <a:cubicBezTo>
                  <a:pt x="924324" y="17247"/>
                  <a:pt x="941571" y="0"/>
                  <a:pt x="962847" y="0"/>
                </a:cubicBezTo>
                <a:close/>
                <a:moveTo>
                  <a:pt x="808793" y="0"/>
                </a:moveTo>
                <a:cubicBezTo>
                  <a:pt x="830069" y="0"/>
                  <a:pt x="847316" y="17247"/>
                  <a:pt x="847316" y="38523"/>
                </a:cubicBezTo>
                <a:cubicBezTo>
                  <a:pt x="847316" y="59799"/>
                  <a:pt x="830069" y="77046"/>
                  <a:pt x="808793" y="77046"/>
                </a:cubicBezTo>
                <a:cubicBezTo>
                  <a:pt x="787517" y="77046"/>
                  <a:pt x="770270" y="59799"/>
                  <a:pt x="770270" y="38523"/>
                </a:cubicBezTo>
                <a:cubicBezTo>
                  <a:pt x="770270" y="17247"/>
                  <a:pt x="787517" y="0"/>
                  <a:pt x="808793" y="0"/>
                </a:cubicBezTo>
                <a:close/>
                <a:moveTo>
                  <a:pt x="654740" y="0"/>
                </a:moveTo>
                <a:cubicBezTo>
                  <a:pt x="676016" y="0"/>
                  <a:pt x="693263" y="17247"/>
                  <a:pt x="693263" y="38523"/>
                </a:cubicBezTo>
                <a:cubicBezTo>
                  <a:pt x="693263" y="59799"/>
                  <a:pt x="676016" y="77046"/>
                  <a:pt x="654740" y="77046"/>
                </a:cubicBezTo>
                <a:cubicBezTo>
                  <a:pt x="633464" y="77046"/>
                  <a:pt x="616217" y="59799"/>
                  <a:pt x="616217" y="38523"/>
                </a:cubicBezTo>
                <a:cubicBezTo>
                  <a:pt x="616217" y="17247"/>
                  <a:pt x="633464" y="0"/>
                  <a:pt x="654740" y="0"/>
                </a:cubicBezTo>
                <a:close/>
                <a:moveTo>
                  <a:pt x="500685" y="0"/>
                </a:moveTo>
                <a:cubicBezTo>
                  <a:pt x="521961" y="0"/>
                  <a:pt x="539208" y="17247"/>
                  <a:pt x="539208" y="38523"/>
                </a:cubicBezTo>
                <a:cubicBezTo>
                  <a:pt x="539208" y="59799"/>
                  <a:pt x="521961" y="77046"/>
                  <a:pt x="500685" y="77046"/>
                </a:cubicBezTo>
                <a:cubicBezTo>
                  <a:pt x="479409" y="77046"/>
                  <a:pt x="462162" y="59799"/>
                  <a:pt x="462162" y="38523"/>
                </a:cubicBezTo>
                <a:cubicBezTo>
                  <a:pt x="462162" y="17247"/>
                  <a:pt x="479409" y="0"/>
                  <a:pt x="500685" y="0"/>
                </a:cubicBezTo>
                <a:close/>
                <a:moveTo>
                  <a:pt x="346631" y="0"/>
                </a:moveTo>
                <a:cubicBezTo>
                  <a:pt x="367907" y="0"/>
                  <a:pt x="385154" y="17247"/>
                  <a:pt x="385154" y="38523"/>
                </a:cubicBezTo>
                <a:cubicBezTo>
                  <a:pt x="385154" y="59799"/>
                  <a:pt x="367907" y="77046"/>
                  <a:pt x="346631" y="77046"/>
                </a:cubicBezTo>
                <a:cubicBezTo>
                  <a:pt x="325355" y="77046"/>
                  <a:pt x="308108" y="59799"/>
                  <a:pt x="308108" y="38523"/>
                </a:cubicBezTo>
                <a:cubicBezTo>
                  <a:pt x="308108" y="17247"/>
                  <a:pt x="325355" y="0"/>
                  <a:pt x="346631" y="0"/>
                </a:cubicBezTo>
                <a:close/>
                <a:moveTo>
                  <a:pt x="192577" y="0"/>
                </a:moveTo>
                <a:cubicBezTo>
                  <a:pt x="213853" y="0"/>
                  <a:pt x="231100" y="17247"/>
                  <a:pt x="231100" y="38523"/>
                </a:cubicBezTo>
                <a:cubicBezTo>
                  <a:pt x="231100" y="59799"/>
                  <a:pt x="213853" y="77046"/>
                  <a:pt x="192577" y="77046"/>
                </a:cubicBezTo>
                <a:cubicBezTo>
                  <a:pt x="171301" y="77046"/>
                  <a:pt x="154054" y="59799"/>
                  <a:pt x="154054" y="38523"/>
                </a:cubicBezTo>
                <a:cubicBezTo>
                  <a:pt x="154054" y="17247"/>
                  <a:pt x="171301" y="0"/>
                  <a:pt x="192577" y="0"/>
                </a:cubicBezTo>
                <a:close/>
                <a:moveTo>
                  <a:pt x="38523" y="0"/>
                </a:moveTo>
                <a:cubicBezTo>
                  <a:pt x="59799" y="0"/>
                  <a:pt x="77046" y="17247"/>
                  <a:pt x="77046" y="38523"/>
                </a:cubicBezTo>
                <a:cubicBezTo>
                  <a:pt x="77046" y="59799"/>
                  <a:pt x="59799" y="77046"/>
                  <a:pt x="38523" y="77046"/>
                </a:cubicBezTo>
                <a:cubicBezTo>
                  <a:pt x="17247" y="77046"/>
                  <a:pt x="0" y="59799"/>
                  <a:pt x="0" y="38523"/>
                </a:cubicBezTo>
                <a:cubicBezTo>
                  <a:pt x="0" y="17247"/>
                  <a:pt x="17247" y="0"/>
                  <a:pt x="3852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769" t="0" r="769" b="0"/>
          <a:stretch>
            <a:fillRect/>
          </a:stretch>
        </p:blipFill>
        <p:spPr>
          <a:xfrm rot="0" flipH="0" flipV="0">
            <a:off x="6919309" y="1913706"/>
            <a:ext cx="4044452" cy="4044452"/>
          </a:xfrm>
          <a:custGeom>
            <a:avLst/>
            <a:gdLst/>
            <a:rect l="l" t="t" r="r" b="b"/>
            <a:pathLst>
              <a:path w="4038600" h="4038600">
                <a:moveTo>
                  <a:pt x="0" y="2022226"/>
                </a:moveTo>
                <a:cubicBezTo>
                  <a:pt x="0" y="905381"/>
                  <a:pt x="905381" y="0"/>
                  <a:pt x="2022226" y="0"/>
                </a:cubicBezTo>
                <a:cubicBezTo>
                  <a:pt x="3139071" y="0"/>
                  <a:pt x="4044452" y="905381"/>
                  <a:pt x="4044452" y="2022226"/>
                </a:cubicBezTo>
                <a:cubicBezTo>
                  <a:pt x="4044452" y="3139071"/>
                  <a:pt x="3139071" y="4044452"/>
                  <a:pt x="2022226" y="4044452"/>
                </a:cubicBezTo>
                <a:cubicBezTo>
                  <a:pt x="905381" y="4044452"/>
                  <a:pt x="0" y="3139071"/>
                  <a:pt x="0" y="202222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0" flipV="0">
            <a:off x="5661472" y="5507736"/>
            <a:ext cx="1021660" cy="535281"/>
          </a:xfrm>
          <a:custGeom>
            <a:avLst/>
            <a:gdLst>
              <a:gd name="connsiteX0" fmla="*/ 997329 w 1021660"/>
              <a:gd name="connsiteY0" fmla="*/ 486619 h 535281"/>
              <a:gd name="connsiteX1" fmla="*/ 1021660 w 1021660"/>
              <a:gd name="connsiteY1" fmla="*/ 510950 h 535281"/>
              <a:gd name="connsiteX2" fmla="*/ 997329 w 1021660"/>
              <a:gd name="connsiteY2" fmla="*/ 535281 h 535281"/>
              <a:gd name="connsiteX3" fmla="*/ 972998 w 1021660"/>
              <a:gd name="connsiteY3" fmla="*/ 510950 h 535281"/>
              <a:gd name="connsiteX4" fmla="*/ 997329 w 1021660"/>
              <a:gd name="connsiteY4" fmla="*/ 486619 h 535281"/>
              <a:gd name="connsiteX5" fmla="*/ 900030 w 1021660"/>
              <a:gd name="connsiteY5" fmla="*/ 486619 h 535281"/>
              <a:gd name="connsiteX6" fmla="*/ 924361 w 1021660"/>
              <a:gd name="connsiteY6" fmla="*/ 510950 h 535281"/>
              <a:gd name="connsiteX7" fmla="*/ 900030 w 1021660"/>
              <a:gd name="connsiteY7" fmla="*/ 535281 h 535281"/>
              <a:gd name="connsiteX8" fmla="*/ 875699 w 1021660"/>
              <a:gd name="connsiteY8" fmla="*/ 510950 h 535281"/>
              <a:gd name="connsiteX9" fmla="*/ 900030 w 1021660"/>
              <a:gd name="connsiteY9" fmla="*/ 486619 h 535281"/>
              <a:gd name="connsiteX10" fmla="*/ 802729 w 1021660"/>
              <a:gd name="connsiteY10" fmla="*/ 486619 h 535281"/>
              <a:gd name="connsiteX11" fmla="*/ 827060 w 1021660"/>
              <a:gd name="connsiteY11" fmla="*/ 510950 h 535281"/>
              <a:gd name="connsiteX12" fmla="*/ 802729 w 1021660"/>
              <a:gd name="connsiteY12" fmla="*/ 535281 h 535281"/>
              <a:gd name="connsiteX13" fmla="*/ 778398 w 1021660"/>
              <a:gd name="connsiteY13" fmla="*/ 510950 h 535281"/>
              <a:gd name="connsiteX14" fmla="*/ 802729 w 1021660"/>
              <a:gd name="connsiteY14" fmla="*/ 486619 h 535281"/>
              <a:gd name="connsiteX15" fmla="*/ 705430 w 1021660"/>
              <a:gd name="connsiteY15" fmla="*/ 486619 h 535281"/>
              <a:gd name="connsiteX16" fmla="*/ 729761 w 1021660"/>
              <a:gd name="connsiteY16" fmla="*/ 510950 h 535281"/>
              <a:gd name="connsiteX17" fmla="*/ 705430 w 1021660"/>
              <a:gd name="connsiteY17" fmla="*/ 535281 h 535281"/>
              <a:gd name="connsiteX18" fmla="*/ 681099 w 1021660"/>
              <a:gd name="connsiteY18" fmla="*/ 510950 h 535281"/>
              <a:gd name="connsiteX19" fmla="*/ 705430 w 1021660"/>
              <a:gd name="connsiteY19" fmla="*/ 486619 h 535281"/>
              <a:gd name="connsiteX20" fmla="*/ 608130 w 1021660"/>
              <a:gd name="connsiteY20" fmla="*/ 486619 h 535281"/>
              <a:gd name="connsiteX21" fmla="*/ 632461 w 1021660"/>
              <a:gd name="connsiteY21" fmla="*/ 510950 h 535281"/>
              <a:gd name="connsiteX22" fmla="*/ 608130 w 1021660"/>
              <a:gd name="connsiteY22" fmla="*/ 535281 h 535281"/>
              <a:gd name="connsiteX23" fmla="*/ 583799 w 1021660"/>
              <a:gd name="connsiteY23" fmla="*/ 510950 h 535281"/>
              <a:gd name="connsiteX24" fmla="*/ 608130 w 1021660"/>
              <a:gd name="connsiteY24" fmla="*/ 486619 h 535281"/>
              <a:gd name="connsiteX25" fmla="*/ 510830 w 1021660"/>
              <a:gd name="connsiteY25" fmla="*/ 486619 h 535281"/>
              <a:gd name="connsiteX26" fmla="*/ 535161 w 1021660"/>
              <a:gd name="connsiteY26" fmla="*/ 510950 h 535281"/>
              <a:gd name="connsiteX27" fmla="*/ 510830 w 1021660"/>
              <a:gd name="connsiteY27" fmla="*/ 535281 h 535281"/>
              <a:gd name="connsiteX28" fmla="*/ 486499 w 1021660"/>
              <a:gd name="connsiteY28" fmla="*/ 510950 h 535281"/>
              <a:gd name="connsiteX29" fmla="*/ 510830 w 1021660"/>
              <a:gd name="connsiteY29" fmla="*/ 486619 h 535281"/>
              <a:gd name="connsiteX30" fmla="*/ 413530 w 1021660"/>
              <a:gd name="connsiteY30" fmla="*/ 486619 h 535281"/>
              <a:gd name="connsiteX31" fmla="*/ 437861 w 1021660"/>
              <a:gd name="connsiteY31" fmla="*/ 510950 h 535281"/>
              <a:gd name="connsiteX32" fmla="*/ 413530 w 1021660"/>
              <a:gd name="connsiteY32" fmla="*/ 535281 h 535281"/>
              <a:gd name="connsiteX33" fmla="*/ 389199 w 1021660"/>
              <a:gd name="connsiteY33" fmla="*/ 510950 h 535281"/>
              <a:gd name="connsiteX34" fmla="*/ 413530 w 1021660"/>
              <a:gd name="connsiteY34" fmla="*/ 486619 h 535281"/>
              <a:gd name="connsiteX35" fmla="*/ 316230 w 1021660"/>
              <a:gd name="connsiteY35" fmla="*/ 486619 h 535281"/>
              <a:gd name="connsiteX36" fmla="*/ 340561 w 1021660"/>
              <a:gd name="connsiteY36" fmla="*/ 510950 h 535281"/>
              <a:gd name="connsiteX37" fmla="*/ 316230 w 1021660"/>
              <a:gd name="connsiteY37" fmla="*/ 535281 h 535281"/>
              <a:gd name="connsiteX38" fmla="*/ 291899 w 1021660"/>
              <a:gd name="connsiteY38" fmla="*/ 510950 h 535281"/>
              <a:gd name="connsiteX39" fmla="*/ 316230 w 1021660"/>
              <a:gd name="connsiteY39" fmla="*/ 486619 h 535281"/>
              <a:gd name="connsiteX40" fmla="*/ 218931 w 1021660"/>
              <a:gd name="connsiteY40" fmla="*/ 486619 h 535281"/>
              <a:gd name="connsiteX41" fmla="*/ 243262 w 1021660"/>
              <a:gd name="connsiteY41" fmla="*/ 510950 h 535281"/>
              <a:gd name="connsiteX42" fmla="*/ 218931 w 1021660"/>
              <a:gd name="connsiteY42" fmla="*/ 535281 h 535281"/>
              <a:gd name="connsiteX43" fmla="*/ 194600 w 1021660"/>
              <a:gd name="connsiteY43" fmla="*/ 510950 h 535281"/>
              <a:gd name="connsiteX44" fmla="*/ 218931 w 1021660"/>
              <a:gd name="connsiteY44" fmla="*/ 486619 h 535281"/>
              <a:gd name="connsiteX45" fmla="*/ 121631 w 1021660"/>
              <a:gd name="connsiteY45" fmla="*/ 486619 h 535281"/>
              <a:gd name="connsiteX46" fmla="*/ 145962 w 1021660"/>
              <a:gd name="connsiteY46" fmla="*/ 510950 h 535281"/>
              <a:gd name="connsiteX47" fmla="*/ 121631 w 1021660"/>
              <a:gd name="connsiteY47" fmla="*/ 535281 h 535281"/>
              <a:gd name="connsiteX48" fmla="*/ 97300 w 1021660"/>
              <a:gd name="connsiteY48" fmla="*/ 510950 h 535281"/>
              <a:gd name="connsiteX49" fmla="*/ 121631 w 1021660"/>
              <a:gd name="connsiteY49" fmla="*/ 486619 h 535281"/>
              <a:gd name="connsiteX50" fmla="*/ 24331 w 1021660"/>
              <a:gd name="connsiteY50" fmla="*/ 486619 h 535281"/>
              <a:gd name="connsiteX51" fmla="*/ 48662 w 1021660"/>
              <a:gd name="connsiteY51" fmla="*/ 510950 h 535281"/>
              <a:gd name="connsiteX52" fmla="*/ 24331 w 1021660"/>
              <a:gd name="connsiteY52" fmla="*/ 535281 h 535281"/>
              <a:gd name="connsiteX53" fmla="*/ 0 w 1021660"/>
              <a:gd name="connsiteY53" fmla="*/ 510950 h 535281"/>
              <a:gd name="connsiteX54" fmla="*/ 24331 w 1021660"/>
              <a:gd name="connsiteY54" fmla="*/ 486619 h 535281"/>
              <a:gd name="connsiteX55" fmla="*/ 997329 w 1021660"/>
              <a:gd name="connsiteY55" fmla="*/ 389295 h 535281"/>
              <a:gd name="connsiteX56" fmla="*/ 1021660 w 1021660"/>
              <a:gd name="connsiteY56" fmla="*/ 413626 h 535281"/>
              <a:gd name="connsiteX57" fmla="*/ 997329 w 1021660"/>
              <a:gd name="connsiteY57" fmla="*/ 437957 h 535281"/>
              <a:gd name="connsiteX58" fmla="*/ 972998 w 1021660"/>
              <a:gd name="connsiteY58" fmla="*/ 413626 h 535281"/>
              <a:gd name="connsiteX59" fmla="*/ 997329 w 1021660"/>
              <a:gd name="connsiteY59" fmla="*/ 389295 h 535281"/>
              <a:gd name="connsiteX60" fmla="*/ 900030 w 1021660"/>
              <a:gd name="connsiteY60" fmla="*/ 389295 h 535281"/>
              <a:gd name="connsiteX61" fmla="*/ 924361 w 1021660"/>
              <a:gd name="connsiteY61" fmla="*/ 413626 h 535281"/>
              <a:gd name="connsiteX62" fmla="*/ 900030 w 1021660"/>
              <a:gd name="connsiteY62" fmla="*/ 437957 h 535281"/>
              <a:gd name="connsiteX63" fmla="*/ 875699 w 1021660"/>
              <a:gd name="connsiteY63" fmla="*/ 413626 h 535281"/>
              <a:gd name="connsiteX64" fmla="*/ 900030 w 1021660"/>
              <a:gd name="connsiteY64" fmla="*/ 389295 h 535281"/>
              <a:gd name="connsiteX65" fmla="*/ 802729 w 1021660"/>
              <a:gd name="connsiteY65" fmla="*/ 389295 h 535281"/>
              <a:gd name="connsiteX66" fmla="*/ 827060 w 1021660"/>
              <a:gd name="connsiteY66" fmla="*/ 413626 h 535281"/>
              <a:gd name="connsiteX67" fmla="*/ 802729 w 1021660"/>
              <a:gd name="connsiteY67" fmla="*/ 437957 h 535281"/>
              <a:gd name="connsiteX68" fmla="*/ 778398 w 1021660"/>
              <a:gd name="connsiteY68" fmla="*/ 413626 h 535281"/>
              <a:gd name="connsiteX69" fmla="*/ 802729 w 1021660"/>
              <a:gd name="connsiteY69" fmla="*/ 389295 h 535281"/>
              <a:gd name="connsiteX70" fmla="*/ 705430 w 1021660"/>
              <a:gd name="connsiteY70" fmla="*/ 389295 h 535281"/>
              <a:gd name="connsiteX71" fmla="*/ 729761 w 1021660"/>
              <a:gd name="connsiteY71" fmla="*/ 413626 h 535281"/>
              <a:gd name="connsiteX72" fmla="*/ 705430 w 1021660"/>
              <a:gd name="connsiteY72" fmla="*/ 437957 h 535281"/>
              <a:gd name="connsiteX73" fmla="*/ 681099 w 1021660"/>
              <a:gd name="connsiteY73" fmla="*/ 413626 h 535281"/>
              <a:gd name="connsiteX74" fmla="*/ 705430 w 1021660"/>
              <a:gd name="connsiteY74" fmla="*/ 389295 h 535281"/>
              <a:gd name="connsiteX75" fmla="*/ 608130 w 1021660"/>
              <a:gd name="connsiteY75" fmla="*/ 389295 h 535281"/>
              <a:gd name="connsiteX76" fmla="*/ 632461 w 1021660"/>
              <a:gd name="connsiteY76" fmla="*/ 413626 h 535281"/>
              <a:gd name="connsiteX77" fmla="*/ 608130 w 1021660"/>
              <a:gd name="connsiteY77" fmla="*/ 437957 h 535281"/>
              <a:gd name="connsiteX78" fmla="*/ 583799 w 1021660"/>
              <a:gd name="connsiteY78" fmla="*/ 413626 h 535281"/>
              <a:gd name="connsiteX79" fmla="*/ 608130 w 1021660"/>
              <a:gd name="connsiteY79" fmla="*/ 389295 h 535281"/>
              <a:gd name="connsiteX80" fmla="*/ 510830 w 1021660"/>
              <a:gd name="connsiteY80" fmla="*/ 389295 h 535281"/>
              <a:gd name="connsiteX81" fmla="*/ 535161 w 1021660"/>
              <a:gd name="connsiteY81" fmla="*/ 413626 h 535281"/>
              <a:gd name="connsiteX82" fmla="*/ 510830 w 1021660"/>
              <a:gd name="connsiteY82" fmla="*/ 437957 h 535281"/>
              <a:gd name="connsiteX83" fmla="*/ 486499 w 1021660"/>
              <a:gd name="connsiteY83" fmla="*/ 413626 h 535281"/>
              <a:gd name="connsiteX84" fmla="*/ 510830 w 1021660"/>
              <a:gd name="connsiteY84" fmla="*/ 389295 h 535281"/>
              <a:gd name="connsiteX85" fmla="*/ 413530 w 1021660"/>
              <a:gd name="connsiteY85" fmla="*/ 389295 h 535281"/>
              <a:gd name="connsiteX86" fmla="*/ 437861 w 1021660"/>
              <a:gd name="connsiteY86" fmla="*/ 413626 h 535281"/>
              <a:gd name="connsiteX87" fmla="*/ 413530 w 1021660"/>
              <a:gd name="connsiteY87" fmla="*/ 437957 h 535281"/>
              <a:gd name="connsiteX88" fmla="*/ 389199 w 1021660"/>
              <a:gd name="connsiteY88" fmla="*/ 413626 h 535281"/>
              <a:gd name="connsiteX89" fmla="*/ 413530 w 1021660"/>
              <a:gd name="connsiteY89" fmla="*/ 389295 h 535281"/>
              <a:gd name="connsiteX90" fmla="*/ 316230 w 1021660"/>
              <a:gd name="connsiteY90" fmla="*/ 389295 h 535281"/>
              <a:gd name="connsiteX91" fmla="*/ 340561 w 1021660"/>
              <a:gd name="connsiteY91" fmla="*/ 413626 h 535281"/>
              <a:gd name="connsiteX92" fmla="*/ 316230 w 1021660"/>
              <a:gd name="connsiteY92" fmla="*/ 437957 h 535281"/>
              <a:gd name="connsiteX93" fmla="*/ 291899 w 1021660"/>
              <a:gd name="connsiteY93" fmla="*/ 413626 h 535281"/>
              <a:gd name="connsiteX94" fmla="*/ 316230 w 1021660"/>
              <a:gd name="connsiteY94" fmla="*/ 389295 h 535281"/>
              <a:gd name="connsiteX95" fmla="*/ 218931 w 1021660"/>
              <a:gd name="connsiteY95" fmla="*/ 389295 h 535281"/>
              <a:gd name="connsiteX96" fmla="*/ 243262 w 1021660"/>
              <a:gd name="connsiteY96" fmla="*/ 413626 h 535281"/>
              <a:gd name="connsiteX97" fmla="*/ 218931 w 1021660"/>
              <a:gd name="connsiteY97" fmla="*/ 437957 h 535281"/>
              <a:gd name="connsiteX98" fmla="*/ 194600 w 1021660"/>
              <a:gd name="connsiteY98" fmla="*/ 413626 h 535281"/>
              <a:gd name="connsiteX99" fmla="*/ 218931 w 1021660"/>
              <a:gd name="connsiteY99" fmla="*/ 389295 h 535281"/>
              <a:gd name="connsiteX100" fmla="*/ 121631 w 1021660"/>
              <a:gd name="connsiteY100" fmla="*/ 389295 h 535281"/>
              <a:gd name="connsiteX101" fmla="*/ 145962 w 1021660"/>
              <a:gd name="connsiteY101" fmla="*/ 413626 h 535281"/>
              <a:gd name="connsiteX102" fmla="*/ 121631 w 1021660"/>
              <a:gd name="connsiteY102" fmla="*/ 437957 h 535281"/>
              <a:gd name="connsiteX103" fmla="*/ 97300 w 1021660"/>
              <a:gd name="connsiteY103" fmla="*/ 413626 h 535281"/>
              <a:gd name="connsiteX104" fmla="*/ 121631 w 1021660"/>
              <a:gd name="connsiteY104" fmla="*/ 389295 h 535281"/>
              <a:gd name="connsiteX105" fmla="*/ 24331 w 1021660"/>
              <a:gd name="connsiteY105" fmla="*/ 389295 h 535281"/>
              <a:gd name="connsiteX106" fmla="*/ 48662 w 1021660"/>
              <a:gd name="connsiteY106" fmla="*/ 413626 h 535281"/>
              <a:gd name="connsiteX107" fmla="*/ 24331 w 1021660"/>
              <a:gd name="connsiteY107" fmla="*/ 437957 h 535281"/>
              <a:gd name="connsiteX108" fmla="*/ 0 w 1021660"/>
              <a:gd name="connsiteY108" fmla="*/ 413626 h 535281"/>
              <a:gd name="connsiteX109" fmla="*/ 24331 w 1021660"/>
              <a:gd name="connsiteY109" fmla="*/ 389295 h 535281"/>
              <a:gd name="connsiteX110" fmla="*/ 997329 w 1021660"/>
              <a:gd name="connsiteY110" fmla="*/ 291971 h 535281"/>
              <a:gd name="connsiteX111" fmla="*/ 1021660 w 1021660"/>
              <a:gd name="connsiteY111" fmla="*/ 316302 h 535281"/>
              <a:gd name="connsiteX112" fmla="*/ 997329 w 1021660"/>
              <a:gd name="connsiteY112" fmla="*/ 340633 h 535281"/>
              <a:gd name="connsiteX113" fmla="*/ 972998 w 1021660"/>
              <a:gd name="connsiteY113" fmla="*/ 316302 h 535281"/>
              <a:gd name="connsiteX114" fmla="*/ 997329 w 1021660"/>
              <a:gd name="connsiteY114" fmla="*/ 291971 h 535281"/>
              <a:gd name="connsiteX115" fmla="*/ 900030 w 1021660"/>
              <a:gd name="connsiteY115" fmla="*/ 291971 h 535281"/>
              <a:gd name="connsiteX116" fmla="*/ 924361 w 1021660"/>
              <a:gd name="connsiteY116" fmla="*/ 316302 h 535281"/>
              <a:gd name="connsiteX117" fmla="*/ 900030 w 1021660"/>
              <a:gd name="connsiteY117" fmla="*/ 340633 h 535281"/>
              <a:gd name="connsiteX118" fmla="*/ 875699 w 1021660"/>
              <a:gd name="connsiteY118" fmla="*/ 316302 h 535281"/>
              <a:gd name="connsiteX119" fmla="*/ 900030 w 1021660"/>
              <a:gd name="connsiteY119" fmla="*/ 291971 h 535281"/>
              <a:gd name="connsiteX120" fmla="*/ 802729 w 1021660"/>
              <a:gd name="connsiteY120" fmla="*/ 291971 h 535281"/>
              <a:gd name="connsiteX121" fmla="*/ 827060 w 1021660"/>
              <a:gd name="connsiteY121" fmla="*/ 316302 h 535281"/>
              <a:gd name="connsiteX122" fmla="*/ 802729 w 1021660"/>
              <a:gd name="connsiteY122" fmla="*/ 340633 h 535281"/>
              <a:gd name="connsiteX123" fmla="*/ 778398 w 1021660"/>
              <a:gd name="connsiteY123" fmla="*/ 316302 h 535281"/>
              <a:gd name="connsiteX124" fmla="*/ 802729 w 1021660"/>
              <a:gd name="connsiteY124" fmla="*/ 291971 h 535281"/>
              <a:gd name="connsiteX125" fmla="*/ 705430 w 1021660"/>
              <a:gd name="connsiteY125" fmla="*/ 291971 h 535281"/>
              <a:gd name="connsiteX126" fmla="*/ 729761 w 1021660"/>
              <a:gd name="connsiteY126" fmla="*/ 316302 h 535281"/>
              <a:gd name="connsiteX127" fmla="*/ 705430 w 1021660"/>
              <a:gd name="connsiteY127" fmla="*/ 340633 h 535281"/>
              <a:gd name="connsiteX128" fmla="*/ 681099 w 1021660"/>
              <a:gd name="connsiteY128" fmla="*/ 316302 h 535281"/>
              <a:gd name="connsiteX129" fmla="*/ 705430 w 1021660"/>
              <a:gd name="connsiteY129" fmla="*/ 291971 h 535281"/>
              <a:gd name="connsiteX130" fmla="*/ 608130 w 1021660"/>
              <a:gd name="connsiteY130" fmla="*/ 291971 h 535281"/>
              <a:gd name="connsiteX131" fmla="*/ 632461 w 1021660"/>
              <a:gd name="connsiteY131" fmla="*/ 316302 h 535281"/>
              <a:gd name="connsiteX132" fmla="*/ 608130 w 1021660"/>
              <a:gd name="connsiteY132" fmla="*/ 340633 h 535281"/>
              <a:gd name="connsiteX133" fmla="*/ 583799 w 1021660"/>
              <a:gd name="connsiteY133" fmla="*/ 316302 h 535281"/>
              <a:gd name="connsiteX134" fmla="*/ 608130 w 1021660"/>
              <a:gd name="connsiteY134" fmla="*/ 291971 h 535281"/>
              <a:gd name="connsiteX135" fmla="*/ 510830 w 1021660"/>
              <a:gd name="connsiteY135" fmla="*/ 291971 h 535281"/>
              <a:gd name="connsiteX136" fmla="*/ 535161 w 1021660"/>
              <a:gd name="connsiteY136" fmla="*/ 316302 h 535281"/>
              <a:gd name="connsiteX137" fmla="*/ 510830 w 1021660"/>
              <a:gd name="connsiteY137" fmla="*/ 340633 h 535281"/>
              <a:gd name="connsiteX138" fmla="*/ 486499 w 1021660"/>
              <a:gd name="connsiteY138" fmla="*/ 316302 h 535281"/>
              <a:gd name="connsiteX139" fmla="*/ 510830 w 1021660"/>
              <a:gd name="connsiteY139" fmla="*/ 291971 h 535281"/>
              <a:gd name="connsiteX140" fmla="*/ 413530 w 1021660"/>
              <a:gd name="connsiteY140" fmla="*/ 291971 h 535281"/>
              <a:gd name="connsiteX141" fmla="*/ 437861 w 1021660"/>
              <a:gd name="connsiteY141" fmla="*/ 316302 h 535281"/>
              <a:gd name="connsiteX142" fmla="*/ 413530 w 1021660"/>
              <a:gd name="connsiteY142" fmla="*/ 340633 h 535281"/>
              <a:gd name="connsiteX143" fmla="*/ 389199 w 1021660"/>
              <a:gd name="connsiteY143" fmla="*/ 316302 h 535281"/>
              <a:gd name="connsiteX144" fmla="*/ 413530 w 1021660"/>
              <a:gd name="connsiteY144" fmla="*/ 291971 h 535281"/>
              <a:gd name="connsiteX145" fmla="*/ 316230 w 1021660"/>
              <a:gd name="connsiteY145" fmla="*/ 291971 h 535281"/>
              <a:gd name="connsiteX146" fmla="*/ 340561 w 1021660"/>
              <a:gd name="connsiteY146" fmla="*/ 316302 h 535281"/>
              <a:gd name="connsiteX147" fmla="*/ 316230 w 1021660"/>
              <a:gd name="connsiteY147" fmla="*/ 340633 h 535281"/>
              <a:gd name="connsiteX148" fmla="*/ 291899 w 1021660"/>
              <a:gd name="connsiteY148" fmla="*/ 316302 h 535281"/>
              <a:gd name="connsiteX149" fmla="*/ 316230 w 1021660"/>
              <a:gd name="connsiteY149" fmla="*/ 291971 h 535281"/>
              <a:gd name="connsiteX150" fmla="*/ 218931 w 1021660"/>
              <a:gd name="connsiteY150" fmla="*/ 291971 h 535281"/>
              <a:gd name="connsiteX151" fmla="*/ 243262 w 1021660"/>
              <a:gd name="connsiteY151" fmla="*/ 316302 h 535281"/>
              <a:gd name="connsiteX152" fmla="*/ 218931 w 1021660"/>
              <a:gd name="connsiteY152" fmla="*/ 340633 h 535281"/>
              <a:gd name="connsiteX153" fmla="*/ 194600 w 1021660"/>
              <a:gd name="connsiteY153" fmla="*/ 316302 h 535281"/>
              <a:gd name="connsiteX154" fmla="*/ 218931 w 1021660"/>
              <a:gd name="connsiteY154" fmla="*/ 291971 h 535281"/>
              <a:gd name="connsiteX155" fmla="*/ 121631 w 1021660"/>
              <a:gd name="connsiteY155" fmla="*/ 291971 h 535281"/>
              <a:gd name="connsiteX156" fmla="*/ 145962 w 1021660"/>
              <a:gd name="connsiteY156" fmla="*/ 316302 h 535281"/>
              <a:gd name="connsiteX157" fmla="*/ 121631 w 1021660"/>
              <a:gd name="connsiteY157" fmla="*/ 340633 h 535281"/>
              <a:gd name="connsiteX158" fmla="*/ 97300 w 1021660"/>
              <a:gd name="connsiteY158" fmla="*/ 316302 h 535281"/>
              <a:gd name="connsiteX159" fmla="*/ 121631 w 1021660"/>
              <a:gd name="connsiteY159" fmla="*/ 291971 h 535281"/>
              <a:gd name="connsiteX160" fmla="*/ 24331 w 1021660"/>
              <a:gd name="connsiteY160" fmla="*/ 291971 h 535281"/>
              <a:gd name="connsiteX161" fmla="*/ 48662 w 1021660"/>
              <a:gd name="connsiteY161" fmla="*/ 316302 h 535281"/>
              <a:gd name="connsiteX162" fmla="*/ 24331 w 1021660"/>
              <a:gd name="connsiteY162" fmla="*/ 340633 h 535281"/>
              <a:gd name="connsiteX163" fmla="*/ 0 w 1021660"/>
              <a:gd name="connsiteY163" fmla="*/ 316302 h 535281"/>
              <a:gd name="connsiteX164" fmla="*/ 24331 w 1021660"/>
              <a:gd name="connsiteY164" fmla="*/ 291971 h 535281"/>
              <a:gd name="connsiteX165" fmla="*/ 997329 w 1021660"/>
              <a:gd name="connsiteY165" fmla="*/ 194648 h 535281"/>
              <a:gd name="connsiteX166" fmla="*/ 1021660 w 1021660"/>
              <a:gd name="connsiteY166" fmla="*/ 218979 h 535281"/>
              <a:gd name="connsiteX167" fmla="*/ 997329 w 1021660"/>
              <a:gd name="connsiteY167" fmla="*/ 243310 h 535281"/>
              <a:gd name="connsiteX168" fmla="*/ 972998 w 1021660"/>
              <a:gd name="connsiteY168" fmla="*/ 218979 h 535281"/>
              <a:gd name="connsiteX169" fmla="*/ 997329 w 1021660"/>
              <a:gd name="connsiteY169" fmla="*/ 194648 h 535281"/>
              <a:gd name="connsiteX170" fmla="*/ 900030 w 1021660"/>
              <a:gd name="connsiteY170" fmla="*/ 194648 h 535281"/>
              <a:gd name="connsiteX171" fmla="*/ 924361 w 1021660"/>
              <a:gd name="connsiteY171" fmla="*/ 218979 h 535281"/>
              <a:gd name="connsiteX172" fmla="*/ 900030 w 1021660"/>
              <a:gd name="connsiteY172" fmla="*/ 243310 h 535281"/>
              <a:gd name="connsiteX173" fmla="*/ 875699 w 1021660"/>
              <a:gd name="connsiteY173" fmla="*/ 218979 h 535281"/>
              <a:gd name="connsiteX174" fmla="*/ 900030 w 1021660"/>
              <a:gd name="connsiteY174" fmla="*/ 194648 h 535281"/>
              <a:gd name="connsiteX175" fmla="*/ 802729 w 1021660"/>
              <a:gd name="connsiteY175" fmla="*/ 194648 h 535281"/>
              <a:gd name="connsiteX176" fmla="*/ 827060 w 1021660"/>
              <a:gd name="connsiteY176" fmla="*/ 218979 h 535281"/>
              <a:gd name="connsiteX177" fmla="*/ 802729 w 1021660"/>
              <a:gd name="connsiteY177" fmla="*/ 243310 h 535281"/>
              <a:gd name="connsiteX178" fmla="*/ 778398 w 1021660"/>
              <a:gd name="connsiteY178" fmla="*/ 218979 h 535281"/>
              <a:gd name="connsiteX179" fmla="*/ 802729 w 1021660"/>
              <a:gd name="connsiteY179" fmla="*/ 194648 h 535281"/>
              <a:gd name="connsiteX180" fmla="*/ 705430 w 1021660"/>
              <a:gd name="connsiteY180" fmla="*/ 194648 h 535281"/>
              <a:gd name="connsiteX181" fmla="*/ 729761 w 1021660"/>
              <a:gd name="connsiteY181" fmla="*/ 218979 h 535281"/>
              <a:gd name="connsiteX182" fmla="*/ 705430 w 1021660"/>
              <a:gd name="connsiteY182" fmla="*/ 243310 h 535281"/>
              <a:gd name="connsiteX183" fmla="*/ 681099 w 1021660"/>
              <a:gd name="connsiteY183" fmla="*/ 218979 h 535281"/>
              <a:gd name="connsiteX184" fmla="*/ 705430 w 1021660"/>
              <a:gd name="connsiteY184" fmla="*/ 194648 h 535281"/>
              <a:gd name="connsiteX185" fmla="*/ 608130 w 1021660"/>
              <a:gd name="connsiteY185" fmla="*/ 194648 h 535281"/>
              <a:gd name="connsiteX186" fmla="*/ 632461 w 1021660"/>
              <a:gd name="connsiteY186" fmla="*/ 218979 h 535281"/>
              <a:gd name="connsiteX187" fmla="*/ 608130 w 1021660"/>
              <a:gd name="connsiteY187" fmla="*/ 243310 h 535281"/>
              <a:gd name="connsiteX188" fmla="*/ 583799 w 1021660"/>
              <a:gd name="connsiteY188" fmla="*/ 218979 h 535281"/>
              <a:gd name="connsiteX189" fmla="*/ 608130 w 1021660"/>
              <a:gd name="connsiteY189" fmla="*/ 194648 h 535281"/>
              <a:gd name="connsiteX190" fmla="*/ 510830 w 1021660"/>
              <a:gd name="connsiteY190" fmla="*/ 194648 h 535281"/>
              <a:gd name="connsiteX191" fmla="*/ 535161 w 1021660"/>
              <a:gd name="connsiteY191" fmla="*/ 218979 h 535281"/>
              <a:gd name="connsiteX192" fmla="*/ 510830 w 1021660"/>
              <a:gd name="connsiteY192" fmla="*/ 243310 h 535281"/>
              <a:gd name="connsiteX193" fmla="*/ 486499 w 1021660"/>
              <a:gd name="connsiteY193" fmla="*/ 218979 h 535281"/>
              <a:gd name="connsiteX194" fmla="*/ 510830 w 1021660"/>
              <a:gd name="connsiteY194" fmla="*/ 194648 h 535281"/>
              <a:gd name="connsiteX195" fmla="*/ 413530 w 1021660"/>
              <a:gd name="connsiteY195" fmla="*/ 194648 h 535281"/>
              <a:gd name="connsiteX196" fmla="*/ 437861 w 1021660"/>
              <a:gd name="connsiteY196" fmla="*/ 218979 h 535281"/>
              <a:gd name="connsiteX197" fmla="*/ 413530 w 1021660"/>
              <a:gd name="connsiteY197" fmla="*/ 243310 h 535281"/>
              <a:gd name="connsiteX198" fmla="*/ 389199 w 1021660"/>
              <a:gd name="connsiteY198" fmla="*/ 218979 h 535281"/>
              <a:gd name="connsiteX199" fmla="*/ 413530 w 1021660"/>
              <a:gd name="connsiteY199" fmla="*/ 194648 h 535281"/>
              <a:gd name="connsiteX200" fmla="*/ 316230 w 1021660"/>
              <a:gd name="connsiteY200" fmla="*/ 194648 h 535281"/>
              <a:gd name="connsiteX201" fmla="*/ 340561 w 1021660"/>
              <a:gd name="connsiteY201" fmla="*/ 218979 h 535281"/>
              <a:gd name="connsiteX202" fmla="*/ 316230 w 1021660"/>
              <a:gd name="connsiteY202" fmla="*/ 243310 h 535281"/>
              <a:gd name="connsiteX203" fmla="*/ 291899 w 1021660"/>
              <a:gd name="connsiteY203" fmla="*/ 218979 h 535281"/>
              <a:gd name="connsiteX204" fmla="*/ 316230 w 1021660"/>
              <a:gd name="connsiteY204" fmla="*/ 194648 h 535281"/>
              <a:gd name="connsiteX205" fmla="*/ 218931 w 1021660"/>
              <a:gd name="connsiteY205" fmla="*/ 194648 h 535281"/>
              <a:gd name="connsiteX206" fmla="*/ 243262 w 1021660"/>
              <a:gd name="connsiteY206" fmla="*/ 218979 h 535281"/>
              <a:gd name="connsiteX207" fmla="*/ 218931 w 1021660"/>
              <a:gd name="connsiteY207" fmla="*/ 243310 h 535281"/>
              <a:gd name="connsiteX208" fmla="*/ 194600 w 1021660"/>
              <a:gd name="connsiteY208" fmla="*/ 218979 h 535281"/>
              <a:gd name="connsiteX209" fmla="*/ 218931 w 1021660"/>
              <a:gd name="connsiteY209" fmla="*/ 194648 h 535281"/>
              <a:gd name="connsiteX210" fmla="*/ 121631 w 1021660"/>
              <a:gd name="connsiteY210" fmla="*/ 194648 h 535281"/>
              <a:gd name="connsiteX211" fmla="*/ 145962 w 1021660"/>
              <a:gd name="connsiteY211" fmla="*/ 218979 h 535281"/>
              <a:gd name="connsiteX212" fmla="*/ 121631 w 1021660"/>
              <a:gd name="connsiteY212" fmla="*/ 243310 h 535281"/>
              <a:gd name="connsiteX213" fmla="*/ 97300 w 1021660"/>
              <a:gd name="connsiteY213" fmla="*/ 218979 h 535281"/>
              <a:gd name="connsiteX214" fmla="*/ 121631 w 1021660"/>
              <a:gd name="connsiteY214" fmla="*/ 194648 h 535281"/>
              <a:gd name="connsiteX215" fmla="*/ 24331 w 1021660"/>
              <a:gd name="connsiteY215" fmla="*/ 194648 h 535281"/>
              <a:gd name="connsiteX216" fmla="*/ 48662 w 1021660"/>
              <a:gd name="connsiteY216" fmla="*/ 218979 h 535281"/>
              <a:gd name="connsiteX217" fmla="*/ 24331 w 1021660"/>
              <a:gd name="connsiteY217" fmla="*/ 243310 h 535281"/>
              <a:gd name="connsiteX218" fmla="*/ 0 w 1021660"/>
              <a:gd name="connsiteY218" fmla="*/ 218979 h 535281"/>
              <a:gd name="connsiteX219" fmla="*/ 24331 w 1021660"/>
              <a:gd name="connsiteY219" fmla="*/ 194648 h 535281"/>
              <a:gd name="connsiteX220" fmla="*/ 997329 w 1021660"/>
              <a:gd name="connsiteY220" fmla="*/ 97324 h 535281"/>
              <a:gd name="connsiteX221" fmla="*/ 1021660 w 1021660"/>
              <a:gd name="connsiteY221" fmla="*/ 121655 h 535281"/>
              <a:gd name="connsiteX222" fmla="*/ 997329 w 1021660"/>
              <a:gd name="connsiteY222" fmla="*/ 145986 h 535281"/>
              <a:gd name="connsiteX223" fmla="*/ 972998 w 1021660"/>
              <a:gd name="connsiteY223" fmla="*/ 121655 h 535281"/>
              <a:gd name="connsiteX224" fmla="*/ 997329 w 1021660"/>
              <a:gd name="connsiteY224" fmla="*/ 97324 h 535281"/>
              <a:gd name="connsiteX225" fmla="*/ 900030 w 1021660"/>
              <a:gd name="connsiteY225" fmla="*/ 97324 h 535281"/>
              <a:gd name="connsiteX226" fmla="*/ 924361 w 1021660"/>
              <a:gd name="connsiteY226" fmla="*/ 121655 h 535281"/>
              <a:gd name="connsiteX227" fmla="*/ 900030 w 1021660"/>
              <a:gd name="connsiteY227" fmla="*/ 145986 h 535281"/>
              <a:gd name="connsiteX228" fmla="*/ 875699 w 1021660"/>
              <a:gd name="connsiteY228" fmla="*/ 121655 h 535281"/>
              <a:gd name="connsiteX229" fmla="*/ 900030 w 1021660"/>
              <a:gd name="connsiteY229" fmla="*/ 97324 h 535281"/>
              <a:gd name="connsiteX230" fmla="*/ 802729 w 1021660"/>
              <a:gd name="connsiteY230" fmla="*/ 97324 h 535281"/>
              <a:gd name="connsiteX231" fmla="*/ 827060 w 1021660"/>
              <a:gd name="connsiteY231" fmla="*/ 121655 h 535281"/>
              <a:gd name="connsiteX232" fmla="*/ 802729 w 1021660"/>
              <a:gd name="connsiteY232" fmla="*/ 145986 h 535281"/>
              <a:gd name="connsiteX233" fmla="*/ 778398 w 1021660"/>
              <a:gd name="connsiteY233" fmla="*/ 121655 h 535281"/>
              <a:gd name="connsiteX234" fmla="*/ 802729 w 1021660"/>
              <a:gd name="connsiteY234" fmla="*/ 97324 h 535281"/>
              <a:gd name="connsiteX235" fmla="*/ 705430 w 1021660"/>
              <a:gd name="connsiteY235" fmla="*/ 97324 h 535281"/>
              <a:gd name="connsiteX236" fmla="*/ 729761 w 1021660"/>
              <a:gd name="connsiteY236" fmla="*/ 121655 h 535281"/>
              <a:gd name="connsiteX237" fmla="*/ 705430 w 1021660"/>
              <a:gd name="connsiteY237" fmla="*/ 145986 h 535281"/>
              <a:gd name="connsiteX238" fmla="*/ 681099 w 1021660"/>
              <a:gd name="connsiteY238" fmla="*/ 121655 h 535281"/>
              <a:gd name="connsiteX239" fmla="*/ 705430 w 1021660"/>
              <a:gd name="connsiteY239" fmla="*/ 97324 h 535281"/>
              <a:gd name="connsiteX240" fmla="*/ 608130 w 1021660"/>
              <a:gd name="connsiteY240" fmla="*/ 97324 h 535281"/>
              <a:gd name="connsiteX241" fmla="*/ 632461 w 1021660"/>
              <a:gd name="connsiteY241" fmla="*/ 121655 h 535281"/>
              <a:gd name="connsiteX242" fmla="*/ 608130 w 1021660"/>
              <a:gd name="connsiteY242" fmla="*/ 145986 h 535281"/>
              <a:gd name="connsiteX243" fmla="*/ 583799 w 1021660"/>
              <a:gd name="connsiteY243" fmla="*/ 121655 h 535281"/>
              <a:gd name="connsiteX244" fmla="*/ 608130 w 1021660"/>
              <a:gd name="connsiteY244" fmla="*/ 97324 h 535281"/>
              <a:gd name="connsiteX245" fmla="*/ 510830 w 1021660"/>
              <a:gd name="connsiteY245" fmla="*/ 97324 h 535281"/>
              <a:gd name="connsiteX246" fmla="*/ 535161 w 1021660"/>
              <a:gd name="connsiteY246" fmla="*/ 121655 h 535281"/>
              <a:gd name="connsiteX247" fmla="*/ 510830 w 1021660"/>
              <a:gd name="connsiteY247" fmla="*/ 145986 h 535281"/>
              <a:gd name="connsiteX248" fmla="*/ 486499 w 1021660"/>
              <a:gd name="connsiteY248" fmla="*/ 121655 h 535281"/>
              <a:gd name="connsiteX249" fmla="*/ 510830 w 1021660"/>
              <a:gd name="connsiteY249" fmla="*/ 97324 h 535281"/>
              <a:gd name="connsiteX250" fmla="*/ 413530 w 1021660"/>
              <a:gd name="connsiteY250" fmla="*/ 97324 h 535281"/>
              <a:gd name="connsiteX251" fmla="*/ 437861 w 1021660"/>
              <a:gd name="connsiteY251" fmla="*/ 121655 h 535281"/>
              <a:gd name="connsiteX252" fmla="*/ 413530 w 1021660"/>
              <a:gd name="connsiteY252" fmla="*/ 145986 h 535281"/>
              <a:gd name="connsiteX253" fmla="*/ 389199 w 1021660"/>
              <a:gd name="connsiteY253" fmla="*/ 121655 h 535281"/>
              <a:gd name="connsiteX254" fmla="*/ 413530 w 1021660"/>
              <a:gd name="connsiteY254" fmla="*/ 97324 h 535281"/>
              <a:gd name="connsiteX255" fmla="*/ 316230 w 1021660"/>
              <a:gd name="connsiteY255" fmla="*/ 97324 h 535281"/>
              <a:gd name="connsiteX256" fmla="*/ 340561 w 1021660"/>
              <a:gd name="connsiteY256" fmla="*/ 121655 h 535281"/>
              <a:gd name="connsiteX257" fmla="*/ 316230 w 1021660"/>
              <a:gd name="connsiteY257" fmla="*/ 145986 h 535281"/>
              <a:gd name="connsiteX258" fmla="*/ 291899 w 1021660"/>
              <a:gd name="connsiteY258" fmla="*/ 121655 h 535281"/>
              <a:gd name="connsiteX259" fmla="*/ 316230 w 1021660"/>
              <a:gd name="connsiteY259" fmla="*/ 97324 h 535281"/>
              <a:gd name="connsiteX260" fmla="*/ 218931 w 1021660"/>
              <a:gd name="connsiteY260" fmla="*/ 97324 h 535281"/>
              <a:gd name="connsiteX261" fmla="*/ 243262 w 1021660"/>
              <a:gd name="connsiteY261" fmla="*/ 121655 h 535281"/>
              <a:gd name="connsiteX262" fmla="*/ 218931 w 1021660"/>
              <a:gd name="connsiteY262" fmla="*/ 145986 h 535281"/>
              <a:gd name="connsiteX263" fmla="*/ 194600 w 1021660"/>
              <a:gd name="connsiteY263" fmla="*/ 121655 h 535281"/>
              <a:gd name="connsiteX264" fmla="*/ 218931 w 1021660"/>
              <a:gd name="connsiteY264" fmla="*/ 97324 h 535281"/>
              <a:gd name="connsiteX265" fmla="*/ 121631 w 1021660"/>
              <a:gd name="connsiteY265" fmla="*/ 97324 h 535281"/>
              <a:gd name="connsiteX266" fmla="*/ 145962 w 1021660"/>
              <a:gd name="connsiteY266" fmla="*/ 121655 h 535281"/>
              <a:gd name="connsiteX267" fmla="*/ 121631 w 1021660"/>
              <a:gd name="connsiteY267" fmla="*/ 145986 h 535281"/>
              <a:gd name="connsiteX268" fmla="*/ 97300 w 1021660"/>
              <a:gd name="connsiteY268" fmla="*/ 121655 h 535281"/>
              <a:gd name="connsiteX269" fmla="*/ 121631 w 1021660"/>
              <a:gd name="connsiteY269" fmla="*/ 97324 h 535281"/>
              <a:gd name="connsiteX270" fmla="*/ 24331 w 1021660"/>
              <a:gd name="connsiteY270" fmla="*/ 97324 h 535281"/>
              <a:gd name="connsiteX271" fmla="*/ 48662 w 1021660"/>
              <a:gd name="connsiteY271" fmla="*/ 121655 h 535281"/>
              <a:gd name="connsiteX272" fmla="*/ 24331 w 1021660"/>
              <a:gd name="connsiteY272" fmla="*/ 145986 h 535281"/>
              <a:gd name="connsiteX273" fmla="*/ 0 w 1021660"/>
              <a:gd name="connsiteY273" fmla="*/ 121655 h 535281"/>
              <a:gd name="connsiteX274" fmla="*/ 24331 w 1021660"/>
              <a:gd name="connsiteY274" fmla="*/ 97324 h 535281"/>
              <a:gd name="connsiteX275" fmla="*/ 997329 w 1021660"/>
              <a:gd name="connsiteY275" fmla="*/ 0 h 535281"/>
              <a:gd name="connsiteX276" fmla="*/ 1021660 w 1021660"/>
              <a:gd name="connsiteY276" fmla="*/ 24331 h 535281"/>
              <a:gd name="connsiteX277" fmla="*/ 997329 w 1021660"/>
              <a:gd name="connsiteY277" fmla="*/ 48662 h 535281"/>
              <a:gd name="connsiteX278" fmla="*/ 972998 w 1021660"/>
              <a:gd name="connsiteY278" fmla="*/ 24331 h 535281"/>
              <a:gd name="connsiteX279" fmla="*/ 997329 w 1021660"/>
              <a:gd name="connsiteY279" fmla="*/ 0 h 535281"/>
              <a:gd name="connsiteX280" fmla="*/ 900030 w 1021660"/>
              <a:gd name="connsiteY280" fmla="*/ 0 h 535281"/>
              <a:gd name="connsiteX281" fmla="*/ 924361 w 1021660"/>
              <a:gd name="connsiteY281" fmla="*/ 24331 h 535281"/>
              <a:gd name="connsiteX282" fmla="*/ 900030 w 1021660"/>
              <a:gd name="connsiteY282" fmla="*/ 48662 h 535281"/>
              <a:gd name="connsiteX283" fmla="*/ 875699 w 1021660"/>
              <a:gd name="connsiteY283" fmla="*/ 24331 h 535281"/>
              <a:gd name="connsiteX284" fmla="*/ 900030 w 1021660"/>
              <a:gd name="connsiteY284" fmla="*/ 0 h 535281"/>
              <a:gd name="connsiteX285" fmla="*/ 802729 w 1021660"/>
              <a:gd name="connsiteY285" fmla="*/ 0 h 535281"/>
              <a:gd name="connsiteX286" fmla="*/ 827060 w 1021660"/>
              <a:gd name="connsiteY286" fmla="*/ 24331 h 535281"/>
              <a:gd name="connsiteX287" fmla="*/ 802729 w 1021660"/>
              <a:gd name="connsiteY287" fmla="*/ 48662 h 535281"/>
              <a:gd name="connsiteX288" fmla="*/ 778398 w 1021660"/>
              <a:gd name="connsiteY288" fmla="*/ 24331 h 535281"/>
              <a:gd name="connsiteX289" fmla="*/ 802729 w 1021660"/>
              <a:gd name="connsiteY289" fmla="*/ 0 h 535281"/>
              <a:gd name="connsiteX290" fmla="*/ 705430 w 1021660"/>
              <a:gd name="connsiteY290" fmla="*/ 0 h 535281"/>
              <a:gd name="connsiteX291" fmla="*/ 729761 w 1021660"/>
              <a:gd name="connsiteY291" fmla="*/ 24331 h 535281"/>
              <a:gd name="connsiteX292" fmla="*/ 705430 w 1021660"/>
              <a:gd name="connsiteY292" fmla="*/ 48662 h 535281"/>
              <a:gd name="connsiteX293" fmla="*/ 681099 w 1021660"/>
              <a:gd name="connsiteY293" fmla="*/ 24331 h 535281"/>
              <a:gd name="connsiteX294" fmla="*/ 705430 w 1021660"/>
              <a:gd name="connsiteY294" fmla="*/ 0 h 535281"/>
              <a:gd name="connsiteX295" fmla="*/ 608130 w 1021660"/>
              <a:gd name="connsiteY295" fmla="*/ 0 h 535281"/>
              <a:gd name="connsiteX296" fmla="*/ 632461 w 1021660"/>
              <a:gd name="connsiteY296" fmla="*/ 24331 h 535281"/>
              <a:gd name="connsiteX297" fmla="*/ 608130 w 1021660"/>
              <a:gd name="connsiteY297" fmla="*/ 48662 h 535281"/>
              <a:gd name="connsiteX298" fmla="*/ 583799 w 1021660"/>
              <a:gd name="connsiteY298" fmla="*/ 24331 h 535281"/>
              <a:gd name="connsiteX299" fmla="*/ 608130 w 1021660"/>
              <a:gd name="connsiteY299" fmla="*/ 0 h 535281"/>
              <a:gd name="connsiteX300" fmla="*/ 510830 w 1021660"/>
              <a:gd name="connsiteY300" fmla="*/ 0 h 535281"/>
              <a:gd name="connsiteX301" fmla="*/ 535161 w 1021660"/>
              <a:gd name="connsiteY301" fmla="*/ 24331 h 535281"/>
              <a:gd name="connsiteX302" fmla="*/ 510830 w 1021660"/>
              <a:gd name="connsiteY302" fmla="*/ 48662 h 535281"/>
              <a:gd name="connsiteX303" fmla="*/ 486499 w 1021660"/>
              <a:gd name="connsiteY303" fmla="*/ 24331 h 535281"/>
              <a:gd name="connsiteX304" fmla="*/ 510830 w 1021660"/>
              <a:gd name="connsiteY304" fmla="*/ 0 h 535281"/>
              <a:gd name="connsiteX305" fmla="*/ 413530 w 1021660"/>
              <a:gd name="connsiteY305" fmla="*/ 0 h 535281"/>
              <a:gd name="connsiteX306" fmla="*/ 437861 w 1021660"/>
              <a:gd name="connsiteY306" fmla="*/ 24331 h 535281"/>
              <a:gd name="connsiteX307" fmla="*/ 413530 w 1021660"/>
              <a:gd name="connsiteY307" fmla="*/ 48662 h 535281"/>
              <a:gd name="connsiteX308" fmla="*/ 389199 w 1021660"/>
              <a:gd name="connsiteY308" fmla="*/ 24331 h 535281"/>
              <a:gd name="connsiteX309" fmla="*/ 413530 w 1021660"/>
              <a:gd name="connsiteY309" fmla="*/ 0 h 535281"/>
              <a:gd name="connsiteX310" fmla="*/ 316230 w 1021660"/>
              <a:gd name="connsiteY310" fmla="*/ 0 h 535281"/>
              <a:gd name="connsiteX311" fmla="*/ 340561 w 1021660"/>
              <a:gd name="connsiteY311" fmla="*/ 24331 h 535281"/>
              <a:gd name="connsiteX312" fmla="*/ 316230 w 1021660"/>
              <a:gd name="connsiteY312" fmla="*/ 48662 h 535281"/>
              <a:gd name="connsiteX313" fmla="*/ 291899 w 1021660"/>
              <a:gd name="connsiteY313" fmla="*/ 24331 h 535281"/>
              <a:gd name="connsiteX314" fmla="*/ 316230 w 1021660"/>
              <a:gd name="connsiteY314" fmla="*/ 0 h 535281"/>
              <a:gd name="connsiteX315" fmla="*/ 218931 w 1021660"/>
              <a:gd name="connsiteY315" fmla="*/ 0 h 535281"/>
              <a:gd name="connsiteX316" fmla="*/ 243262 w 1021660"/>
              <a:gd name="connsiteY316" fmla="*/ 24331 h 535281"/>
              <a:gd name="connsiteX317" fmla="*/ 218931 w 1021660"/>
              <a:gd name="connsiteY317" fmla="*/ 48662 h 535281"/>
              <a:gd name="connsiteX318" fmla="*/ 194600 w 1021660"/>
              <a:gd name="connsiteY318" fmla="*/ 24331 h 535281"/>
              <a:gd name="connsiteX319" fmla="*/ 218931 w 1021660"/>
              <a:gd name="connsiteY319" fmla="*/ 0 h 535281"/>
              <a:gd name="connsiteX320" fmla="*/ 121631 w 1021660"/>
              <a:gd name="connsiteY320" fmla="*/ 0 h 535281"/>
              <a:gd name="connsiteX321" fmla="*/ 145962 w 1021660"/>
              <a:gd name="connsiteY321" fmla="*/ 24331 h 535281"/>
              <a:gd name="connsiteX322" fmla="*/ 121631 w 1021660"/>
              <a:gd name="connsiteY322" fmla="*/ 48662 h 535281"/>
              <a:gd name="connsiteX323" fmla="*/ 97300 w 1021660"/>
              <a:gd name="connsiteY323" fmla="*/ 24331 h 535281"/>
              <a:gd name="connsiteX324" fmla="*/ 121631 w 1021660"/>
              <a:gd name="connsiteY324" fmla="*/ 0 h 535281"/>
              <a:gd name="connsiteX325" fmla="*/ 24331 w 1021660"/>
              <a:gd name="connsiteY325" fmla="*/ 0 h 535281"/>
              <a:gd name="connsiteX326" fmla="*/ 48662 w 1021660"/>
              <a:gd name="connsiteY326" fmla="*/ 24331 h 535281"/>
              <a:gd name="connsiteX327" fmla="*/ 24331 w 1021660"/>
              <a:gd name="connsiteY327" fmla="*/ 48662 h 535281"/>
              <a:gd name="connsiteX328" fmla="*/ 0 w 1021660"/>
              <a:gd name="connsiteY328" fmla="*/ 24331 h 535281"/>
              <a:gd name="connsiteX329" fmla="*/ 24331 w 1021660"/>
              <a:gd name="connsiteY329" fmla="*/ 0 h 535281"/>
            </a:gdLst>
            <a:rect l="l" t="t" r="r" b="b"/>
            <a:pathLst>
              <a:path w="1021660" h="535281">
                <a:moveTo>
                  <a:pt x="997329" y="486619"/>
                </a:moveTo>
                <a:cubicBezTo>
                  <a:pt x="1010767" y="486619"/>
                  <a:pt x="1021660" y="497512"/>
                  <a:pt x="1021660" y="510950"/>
                </a:cubicBezTo>
                <a:cubicBezTo>
                  <a:pt x="1021660" y="524388"/>
                  <a:pt x="1010767" y="535281"/>
                  <a:pt x="997329" y="535281"/>
                </a:cubicBezTo>
                <a:cubicBezTo>
                  <a:pt x="983891" y="535281"/>
                  <a:pt x="972998" y="524388"/>
                  <a:pt x="972998" y="510950"/>
                </a:cubicBezTo>
                <a:cubicBezTo>
                  <a:pt x="972998" y="497512"/>
                  <a:pt x="983891" y="486619"/>
                  <a:pt x="997329" y="486619"/>
                </a:cubicBezTo>
                <a:close/>
                <a:moveTo>
                  <a:pt x="900030" y="486619"/>
                </a:moveTo>
                <a:cubicBezTo>
                  <a:pt x="913468" y="486619"/>
                  <a:pt x="924361" y="497512"/>
                  <a:pt x="924361" y="510950"/>
                </a:cubicBezTo>
                <a:cubicBezTo>
                  <a:pt x="924361" y="524388"/>
                  <a:pt x="913468" y="535281"/>
                  <a:pt x="900030" y="535281"/>
                </a:cubicBezTo>
                <a:cubicBezTo>
                  <a:pt x="886592" y="535281"/>
                  <a:pt x="875699" y="524388"/>
                  <a:pt x="875699" y="510950"/>
                </a:cubicBezTo>
                <a:cubicBezTo>
                  <a:pt x="875699" y="497512"/>
                  <a:pt x="886592" y="486619"/>
                  <a:pt x="900030" y="486619"/>
                </a:cubicBezTo>
                <a:close/>
                <a:moveTo>
                  <a:pt x="802729" y="486619"/>
                </a:moveTo>
                <a:cubicBezTo>
                  <a:pt x="816167" y="486619"/>
                  <a:pt x="827060" y="497512"/>
                  <a:pt x="827060" y="510950"/>
                </a:cubicBezTo>
                <a:cubicBezTo>
                  <a:pt x="827060" y="524388"/>
                  <a:pt x="816167" y="535281"/>
                  <a:pt x="802729" y="535281"/>
                </a:cubicBezTo>
                <a:cubicBezTo>
                  <a:pt x="789291" y="535281"/>
                  <a:pt x="778398" y="524388"/>
                  <a:pt x="778398" y="510950"/>
                </a:cubicBezTo>
                <a:cubicBezTo>
                  <a:pt x="778398" y="497512"/>
                  <a:pt x="789291" y="486619"/>
                  <a:pt x="802729" y="486619"/>
                </a:cubicBezTo>
                <a:close/>
                <a:moveTo>
                  <a:pt x="705430" y="486619"/>
                </a:moveTo>
                <a:cubicBezTo>
                  <a:pt x="718868" y="486619"/>
                  <a:pt x="729761" y="497512"/>
                  <a:pt x="729761" y="510950"/>
                </a:cubicBezTo>
                <a:cubicBezTo>
                  <a:pt x="729761" y="524388"/>
                  <a:pt x="718868" y="535281"/>
                  <a:pt x="705430" y="535281"/>
                </a:cubicBezTo>
                <a:cubicBezTo>
                  <a:pt x="691992" y="535281"/>
                  <a:pt x="681099" y="524388"/>
                  <a:pt x="681099" y="510950"/>
                </a:cubicBezTo>
                <a:cubicBezTo>
                  <a:pt x="681099" y="497512"/>
                  <a:pt x="691992" y="486619"/>
                  <a:pt x="705430" y="486619"/>
                </a:cubicBezTo>
                <a:close/>
                <a:moveTo>
                  <a:pt x="608130" y="486619"/>
                </a:moveTo>
                <a:cubicBezTo>
                  <a:pt x="621568" y="486619"/>
                  <a:pt x="632461" y="497512"/>
                  <a:pt x="632461" y="510950"/>
                </a:cubicBezTo>
                <a:cubicBezTo>
                  <a:pt x="632461" y="524388"/>
                  <a:pt x="621568" y="535281"/>
                  <a:pt x="608130" y="535281"/>
                </a:cubicBezTo>
                <a:cubicBezTo>
                  <a:pt x="594692" y="535281"/>
                  <a:pt x="583799" y="524388"/>
                  <a:pt x="583799" y="510950"/>
                </a:cubicBezTo>
                <a:cubicBezTo>
                  <a:pt x="583799" y="497512"/>
                  <a:pt x="594692" y="486619"/>
                  <a:pt x="608130" y="486619"/>
                </a:cubicBezTo>
                <a:close/>
                <a:moveTo>
                  <a:pt x="510830" y="486619"/>
                </a:moveTo>
                <a:cubicBezTo>
                  <a:pt x="524268" y="486619"/>
                  <a:pt x="535161" y="497512"/>
                  <a:pt x="535161" y="510950"/>
                </a:cubicBezTo>
                <a:cubicBezTo>
                  <a:pt x="535161" y="524388"/>
                  <a:pt x="524268" y="535281"/>
                  <a:pt x="510830" y="535281"/>
                </a:cubicBezTo>
                <a:cubicBezTo>
                  <a:pt x="497392" y="535281"/>
                  <a:pt x="486499" y="524388"/>
                  <a:pt x="486499" y="510950"/>
                </a:cubicBezTo>
                <a:cubicBezTo>
                  <a:pt x="486499" y="497512"/>
                  <a:pt x="497392" y="486619"/>
                  <a:pt x="510830" y="486619"/>
                </a:cubicBezTo>
                <a:close/>
                <a:moveTo>
                  <a:pt x="413530" y="486619"/>
                </a:moveTo>
                <a:cubicBezTo>
                  <a:pt x="426968" y="486619"/>
                  <a:pt x="437861" y="497512"/>
                  <a:pt x="437861" y="510950"/>
                </a:cubicBezTo>
                <a:cubicBezTo>
                  <a:pt x="437861" y="524388"/>
                  <a:pt x="426968" y="535281"/>
                  <a:pt x="413530" y="535281"/>
                </a:cubicBezTo>
                <a:cubicBezTo>
                  <a:pt x="400092" y="535281"/>
                  <a:pt x="389199" y="524388"/>
                  <a:pt x="389199" y="510950"/>
                </a:cubicBezTo>
                <a:cubicBezTo>
                  <a:pt x="389199" y="497512"/>
                  <a:pt x="400092" y="486619"/>
                  <a:pt x="413530" y="486619"/>
                </a:cubicBezTo>
                <a:close/>
                <a:moveTo>
                  <a:pt x="316230" y="486619"/>
                </a:moveTo>
                <a:cubicBezTo>
                  <a:pt x="329668" y="486619"/>
                  <a:pt x="340561" y="497512"/>
                  <a:pt x="340561" y="510950"/>
                </a:cubicBezTo>
                <a:cubicBezTo>
                  <a:pt x="340561" y="524388"/>
                  <a:pt x="329668" y="535281"/>
                  <a:pt x="316230" y="535281"/>
                </a:cubicBezTo>
                <a:cubicBezTo>
                  <a:pt x="302792" y="535281"/>
                  <a:pt x="291899" y="524388"/>
                  <a:pt x="291899" y="510950"/>
                </a:cubicBezTo>
                <a:cubicBezTo>
                  <a:pt x="291899" y="497512"/>
                  <a:pt x="302792" y="486619"/>
                  <a:pt x="316230" y="486619"/>
                </a:cubicBezTo>
                <a:close/>
                <a:moveTo>
                  <a:pt x="218931" y="486619"/>
                </a:moveTo>
                <a:cubicBezTo>
                  <a:pt x="232369" y="486619"/>
                  <a:pt x="243262" y="497512"/>
                  <a:pt x="243262" y="510950"/>
                </a:cubicBezTo>
                <a:cubicBezTo>
                  <a:pt x="243262" y="524388"/>
                  <a:pt x="232369" y="535281"/>
                  <a:pt x="218931" y="535281"/>
                </a:cubicBezTo>
                <a:cubicBezTo>
                  <a:pt x="205493" y="535281"/>
                  <a:pt x="194600" y="524388"/>
                  <a:pt x="194600" y="510950"/>
                </a:cubicBezTo>
                <a:cubicBezTo>
                  <a:pt x="194600" y="497512"/>
                  <a:pt x="205493" y="486619"/>
                  <a:pt x="218931" y="486619"/>
                </a:cubicBezTo>
                <a:close/>
                <a:moveTo>
                  <a:pt x="121631" y="486619"/>
                </a:moveTo>
                <a:cubicBezTo>
                  <a:pt x="135069" y="486619"/>
                  <a:pt x="145962" y="497512"/>
                  <a:pt x="145962" y="510950"/>
                </a:cubicBezTo>
                <a:cubicBezTo>
                  <a:pt x="145962" y="524388"/>
                  <a:pt x="135069" y="535281"/>
                  <a:pt x="121631" y="535281"/>
                </a:cubicBezTo>
                <a:cubicBezTo>
                  <a:pt x="108193" y="535281"/>
                  <a:pt x="97300" y="524388"/>
                  <a:pt x="97300" y="510950"/>
                </a:cubicBezTo>
                <a:cubicBezTo>
                  <a:pt x="97300" y="497512"/>
                  <a:pt x="108193" y="486619"/>
                  <a:pt x="121631" y="486619"/>
                </a:cubicBezTo>
                <a:close/>
                <a:moveTo>
                  <a:pt x="24331" y="486619"/>
                </a:moveTo>
                <a:cubicBezTo>
                  <a:pt x="37769" y="486619"/>
                  <a:pt x="48662" y="497512"/>
                  <a:pt x="48662" y="510950"/>
                </a:cubicBezTo>
                <a:cubicBezTo>
                  <a:pt x="48662" y="524388"/>
                  <a:pt x="37769" y="535281"/>
                  <a:pt x="24331" y="535281"/>
                </a:cubicBezTo>
                <a:cubicBezTo>
                  <a:pt x="10893" y="535281"/>
                  <a:pt x="0" y="524388"/>
                  <a:pt x="0" y="510950"/>
                </a:cubicBezTo>
                <a:cubicBezTo>
                  <a:pt x="0" y="497512"/>
                  <a:pt x="10893" y="486619"/>
                  <a:pt x="24331" y="486619"/>
                </a:cubicBezTo>
                <a:close/>
                <a:moveTo>
                  <a:pt x="997329" y="389295"/>
                </a:moveTo>
                <a:cubicBezTo>
                  <a:pt x="1010767" y="389295"/>
                  <a:pt x="1021660" y="400188"/>
                  <a:pt x="1021660" y="413626"/>
                </a:cubicBezTo>
                <a:cubicBezTo>
                  <a:pt x="1021660" y="427064"/>
                  <a:pt x="1010767" y="437957"/>
                  <a:pt x="997329" y="437957"/>
                </a:cubicBezTo>
                <a:cubicBezTo>
                  <a:pt x="983891" y="437957"/>
                  <a:pt x="972998" y="427064"/>
                  <a:pt x="972998" y="413626"/>
                </a:cubicBezTo>
                <a:cubicBezTo>
                  <a:pt x="972998" y="400188"/>
                  <a:pt x="983891" y="389295"/>
                  <a:pt x="997329" y="389295"/>
                </a:cubicBezTo>
                <a:close/>
                <a:moveTo>
                  <a:pt x="900030" y="389295"/>
                </a:moveTo>
                <a:cubicBezTo>
                  <a:pt x="913468" y="389295"/>
                  <a:pt x="924361" y="400188"/>
                  <a:pt x="924361" y="413626"/>
                </a:cubicBezTo>
                <a:cubicBezTo>
                  <a:pt x="924361" y="427064"/>
                  <a:pt x="913468" y="437957"/>
                  <a:pt x="900030" y="437957"/>
                </a:cubicBezTo>
                <a:cubicBezTo>
                  <a:pt x="886592" y="437957"/>
                  <a:pt x="875699" y="427064"/>
                  <a:pt x="875699" y="413626"/>
                </a:cubicBezTo>
                <a:cubicBezTo>
                  <a:pt x="875699" y="400188"/>
                  <a:pt x="886592" y="389295"/>
                  <a:pt x="900030" y="389295"/>
                </a:cubicBezTo>
                <a:close/>
                <a:moveTo>
                  <a:pt x="802729" y="389295"/>
                </a:moveTo>
                <a:cubicBezTo>
                  <a:pt x="816167" y="389295"/>
                  <a:pt x="827060" y="400188"/>
                  <a:pt x="827060" y="413626"/>
                </a:cubicBezTo>
                <a:cubicBezTo>
                  <a:pt x="827060" y="427064"/>
                  <a:pt x="816167" y="437957"/>
                  <a:pt x="802729" y="437957"/>
                </a:cubicBezTo>
                <a:cubicBezTo>
                  <a:pt x="789291" y="437957"/>
                  <a:pt x="778398" y="427064"/>
                  <a:pt x="778398" y="413626"/>
                </a:cubicBezTo>
                <a:cubicBezTo>
                  <a:pt x="778398" y="400188"/>
                  <a:pt x="789291" y="389295"/>
                  <a:pt x="802729" y="389295"/>
                </a:cubicBezTo>
                <a:close/>
                <a:moveTo>
                  <a:pt x="705430" y="389295"/>
                </a:moveTo>
                <a:cubicBezTo>
                  <a:pt x="718868" y="389295"/>
                  <a:pt x="729761" y="400188"/>
                  <a:pt x="729761" y="413626"/>
                </a:cubicBezTo>
                <a:cubicBezTo>
                  <a:pt x="729761" y="427064"/>
                  <a:pt x="718868" y="437957"/>
                  <a:pt x="705430" y="437957"/>
                </a:cubicBezTo>
                <a:cubicBezTo>
                  <a:pt x="691992" y="437957"/>
                  <a:pt x="681099" y="427064"/>
                  <a:pt x="681099" y="413626"/>
                </a:cubicBezTo>
                <a:cubicBezTo>
                  <a:pt x="681099" y="400188"/>
                  <a:pt x="691992" y="389295"/>
                  <a:pt x="705430" y="389295"/>
                </a:cubicBezTo>
                <a:close/>
                <a:moveTo>
                  <a:pt x="608130" y="389295"/>
                </a:moveTo>
                <a:cubicBezTo>
                  <a:pt x="621568" y="389295"/>
                  <a:pt x="632461" y="400188"/>
                  <a:pt x="632461" y="413626"/>
                </a:cubicBezTo>
                <a:cubicBezTo>
                  <a:pt x="632461" y="427064"/>
                  <a:pt x="621568" y="437957"/>
                  <a:pt x="608130" y="437957"/>
                </a:cubicBezTo>
                <a:cubicBezTo>
                  <a:pt x="594692" y="437957"/>
                  <a:pt x="583799" y="427064"/>
                  <a:pt x="583799" y="413626"/>
                </a:cubicBezTo>
                <a:cubicBezTo>
                  <a:pt x="583799" y="400188"/>
                  <a:pt x="594692" y="389295"/>
                  <a:pt x="608130" y="389295"/>
                </a:cubicBezTo>
                <a:close/>
                <a:moveTo>
                  <a:pt x="510830" y="389295"/>
                </a:moveTo>
                <a:cubicBezTo>
                  <a:pt x="524268" y="389295"/>
                  <a:pt x="535161" y="400188"/>
                  <a:pt x="535161" y="413626"/>
                </a:cubicBezTo>
                <a:cubicBezTo>
                  <a:pt x="535161" y="427064"/>
                  <a:pt x="524268" y="437957"/>
                  <a:pt x="510830" y="437957"/>
                </a:cubicBezTo>
                <a:cubicBezTo>
                  <a:pt x="497392" y="437957"/>
                  <a:pt x="486499" y="427064"/>
                  <a:pt x="486499" y="413626"/>
                </a:cubicBezTo>
                <a:cubicBezTo>
                  <a:pt x="486499" y="400188"/>
                  <a:pt x="497392" y="389295"/>
                  <a:pt x="510830" y="389295"/>
                </a:cubicBezTo>
                <a:close/>
                <a:moveTo>
                  <a:pt x="413530" y="389295"/>
                </a:moveTo>
                <a:cubicBezTo>
                  <a:pt x="426968" y="389295"/>
                  <a:pt x="437861" y="400188"/>
                  <a:pt x="437861" y="413626"/>
                </a:cubicBezTo>
                <a:cubicBezTo>
                  <a:pt x="437861" y="427064"/>
                  <a:pt x="426968" y="437957"/>
                  <a:pt x="413530" y="437957"/>
                </a:cubicBezTo>
                <a:cubicBezTo>
                  <a:pt x="400092" y="437957"/>
                  <a:pt x="389199" y="427064"/>
                  <a:pt x="389199" y="413626"/>
                </a:cubicBezTo>
                <a:cubicBezTo>
                  <a:pt x="389199" y="400188"/>
                  <a:pt x="400092" y="389295"/>
                  <a:pt x="413530" y="389295"/>
                </a:cubicBezTo>
                <a:close/>
                <a:moveTo>
                  <a:pt x="316230" y="389295"/>
                </a:moveTo>
                <a:cubicBezTo>
                  <a:pt x="329668" y="389295"/>
                  <a:pt x="340561" y="400188"/>
                  <a:pt x="340561" y="413626"/>
                </a:cubicBezTo>
                <a:cubicBezTo>
                  <a:pt x="340561" y="427064"/>
                  <a:pt x="329668" y="437957"/>
                  <a:pt x="316230" y="437957"/>
                </a:cubicBezTo>
                <a:cubicBezTo>
                  <a:pt x="302792" y="437957"/>
                  <a:pt x="291899" y="427064"/>
                  <a:pt x="291899" y="413626"/>
                </a:cubicBezTo>
                <a:cubicBezTo>
                  <a:pt x="291899" y="400188"/>
                  <a:pt x="302792" y="389295"/>
                  <a:pt x="316230" y="389295"/>
                </a:cubicBezTo>
                <a:close/>
                <a:moveTo>
                  <a:pt x="218931" y="389295"/>
                </a:moveTo>
                <a:cubicBezTo>
                  <a:pt x="232369" y="389295"/>
                  <a:pt x="243262" y="400188"/>
                  <a:pt x="243262" y="413626"/>
                </a:cubicBezTo>
                <a:cubicBezTo>
                  <a:pt x="243262" y="427064"/>
                  <a:pt x="232369" y="437957"/>
                  <a:pt x="218931" y="437957"/>
                </a:cubicBezTo>
                <a:cubicBezTo>
                  <a:pt x="205493" y="437957"/>
                  <a:pt x="194600" y="427064"/>
                  <a:pt x="194600" y="413626"/>
                </a:cubicBezTo>
                <a:cubicBezTo>
                  <a:pt x="194600" y="400188"/>
                  <a:pt x="205493" y="389295"/>
                  <a:pt x="218931" y="389295"/>
                </a:cubicBezTo>
                <a:close/>
                <a:moveTo>
                  <a:pt x="121631" y="389295"/>
                </a:moveTo>
                <a:cubicBezTo>
                  <a:pt x="135069" y="389295"/>
                  <a:pt x="145962" y="400188"/>
                  <a:pt x="145962" y="413626"/>
                </a:cubicBezTo>
                <a:cubicBezTo>
                  <a:pt x="145962" y="427064"/>
                  <a:pt x="135069" y="437957"/>
                  <a:pt x="121631" y="437957"/>
                </a:cubicBezTo>
                <a:cubicBezTo>
                  <a:pt x="108193" y="437957"/>
                  <a:pt x="97300" y="427064"/>
                  <a:pt x="97300" y="413626"/>
                </a:cubicBezTo>
                <a:cubicBezTo>
                  <a:pt x="97300" y="400188"/>
                  <a:pt x="108193" y="389295"/>
                  <a:pt x="121631" y="389295"/>
                </a:cubicBezTo>
                <a:close/>
                <a:moveTo>
                  <a:pt x="24331" y="389295"/>
                </a:moveTo>
                <a:cubicBezTo>
                  <a:pt x="37769" y="389295"/>
                  <a:pt x="48662" y="400188"/>
                  <a:pt x="48662" y="413626"/>
                </a:cubicBezTo>
                <a:cubicBezTo>
                  <a:pt x="48662" y="427064"/>
                  <a:pt x="37769" y="437957"/>
                  <a:pt x="24331" y="437957"/>
                </a:cubicBezTo>
                <a:cubicBezTo>
                  <a:pt x="10893" y="437957"/>
                  <a:pt x="0" y="427064"/>
                  <a:pt x="0" y="413626"/>
                </a:cubicBezTo>
                <a:cubicBezTo>
                  <a:pt x="0" y="400188"/>
                  <a:pt x="10893" y="389295"/>
                  <a:pt x="24331" y="389295"/>
                </a:cubicBezTo>
                <a:close/>
                <a:moveTo>
                  <a:pt x="997329" y="291971"/>
                </a:moveTo>
                <a:cubicBezTo>
                  <a:pt x="1010767" y="291971"/>
                  <a:pt x="1021660" y="302864"/>
                  <a:pt x="1021660" y="316302"/>
                </a:cubicBezTo>
                <a:cubicBezTo>
                  <a:pt x="1021660" y="329740"/>
                  <a:pt x="1010767" y="340633"/>
                  <a:pt x="997329" y="340633"/>
                </a:cubicBezTo>
                <a:cubicBezTo>
                  <a:pt x="983891" y="340633"/>
                  <a:pt x="972998" y="329740"/>
                  <a:pt x="972998" y="316302"/>
                </a:cubicBezTo>
                <a:cubicBezTo>
                  <a:pt x="972998" y="302864"/>
                  <a:pt x="983891" y="291971"/>
                  <a:pt x="997329" y="291971"/>
                </a:cubicBezTo>
                <a:close/>
                <a:moveTo>
                  <a:pt x="900030" y="291971"/>
                </a:moveTo>
                <a:cubicBezTo>
                  <a:pt x="913468" y="291971"/>
                  <a:pt x="924361" y="302864"/>
                  <a:pt x="924361" y="316302"/>
                </a:cubicBezTo>
                <a:cubicBezTo>
                  <a:pt x="924361" y="329740"/>
                  <a:pt x="913468" y="340633"/>
                  <a:pt x="900030" y="340633"/>
                </a:cubicBezTo>
                <a:cubicBezTo>
                  <a:pt x="886592" y="340633"/>
                  <a:pt x="875699" y="329740"/>
                  <a:pt x="875699" y="316302"/>
                </a:cubicBezTo>
                <a:cubicBezTo>
                  <a:pt x="875699" y="302864"/>
                  <a:pt x="886592" y="291971"/>
                  <a:pt x="900030" y="291971"/>
                </a:cubicBezTo>
                <a:close/>
                <a:moveTo>
                  <a:pt x="802729" y="291971"/>
                </a:moveTo>
                <a:cubicBezTo>
                  <a:pt x="816167" y="291971"/>
                  <a:pt x="827060" y="302864"/>
                  <a:pt x="827060" y="316302"/>
                </a:cubicBezTo>
                <a:cubicBezTo>
                  <a:pt x="827060" y="329740"/>
                  <a:pt x="816167" y="340633"/>
                  <a:pt x="802729" y="340633"/>
                </a:cubicBezTo>
                <a:cubicBezTo>
                  <a:pt x="789291" y="340633"/>
                  <a:pt x="778398" y="329740"/>
                  <a:pt x="778398" y="316302"/>
                </a:cubicBezTo>
                <a:cubicBezTo>
                  <a:pt x="778398" y="302864"/>
                  <a:pt x="789291" y="291971"/>
                  <a:pt x="802729" y="291971"/>
                </a:cubicBezTo>
                <a:close/>
                <a:moveTo>
                  <a:pt x="705430" y="291971"/>
                </a:moveTo>
                <a:cubicBezTo>
                  <a:pt x="718868" y="291971"/>
                  <a:pt x="729761" y="302864"/>
                  <a:pt x="729761" y="316302"/>
                </a:cubicBezTo>
                <a:cubicBezTo>
                  <a:pt x="729761" y="329740"/>
                  <a:pt x="718868" y="340633"/>
                  <a:pt x="705430" y="340633"/>
                </a:cubicBezTo>
                <a:cubicBezTo>
                  <a:pt x="691992" y="340633"/>
                  <a:pt x="681099" y="329740"/>
                  <a:pt x="681099" y="316302"/>
                </a:cubicBezTo>
                <a:cubicBezTo>
                  <a:pt x="681099" y="302864"/>
                  <a:pt x="691992" y="291971"/>
                  <a:pt x="705430" y="291971"/>
                </a:cubicBezTo>
                <a:close/>
                <a:moveTo>
                  <a:pt x="608130" y="291971"/>
                </a:moveTo>
                <a:cubicBezTo>
                  <a:pt x="621568" y="291971"/>
                  <a:pt x="632461" y="302864"/>
                  <a:pt x="632461" y="316302"/>
                </a:cubicBezTo>
                <a:cubicBezTo>
                  <a:pt x="632461" y="329740"/>
                  <a:pt x="621568" y="340633"/>
                  <a:pt x="608130" y="340633"/>
                </a:cubicBezTo>
                <a:cubicBezTo>
                  <a:pt x="594692" y="340633"/>
                  <a:pt x="583799" y="329740"/>
                  <a:pt x="583799" y="316302"/>
                </a:cubicBezTo>
                <a:cubicBezTo>
                  <a:pt x="583799" y="302864"/>
                  <a:pt x="594692" y="291971"/>
                  <a:pt x="608130" y="291971"/>
                </a:cubicBezTo>
                <a:close/>
                <a:moveTo>
                  <a:pt x="510830" y="291971"/>
                </a:moveTo>
                <a:cubicBezTo>
                  <a:pt x="524268" y="291971"/>
                  <a:pt x="535161" y="302864"/>
                  <a:pt x="535161" y="316302"/>
                </a:cubicBezTo>
                <a:cubicBezTo>
                  <a:pt x="535161" y="329740"/>
                  <a:pt x="524268" y="340633"/>
                  <a:pt x="510830" y="340633"/>
                </a:cubicBezTo>
                <a:cubicBezTo>
                  <a:pt x="497392" y="340633"/>
                  <a:pt x="486499" y="329740"/>
                  <a:pt x="486499" y="316302"/>
                </a:cubicBezTo>
                <a:cubicBezTo>
                  <a:pt x="486499" y="302864"/>
                  <a:pt x="497392" y="291971"/>
                  <a:pt x="510830" y="291971"/>
                </a:cubicBezTo>
                <a:close/>
                <a:moveTo>
                  <a:pt x="413530" y="291971"/>
                </a:moveTo>
                <a:cubicBezTo>
                  <a:pt x="426968" y="291971"/>
                  <a:pt x="437861" y="302864"/>
                  <a:pt x="437861" y="316302"/>
                </a:cubicBezTo>
                <a:cubicBezTo>
                  <a:pt x="437861" y="329740"/>
                  <a:pt x="426968" y="340633"/>
                  <a:pt x="413530" y="340633"/>
                </a:cubicBezTo>
                <a:cubicBezTo>
                  <a:pt x="400092" y="340633"/>
                  <a:pt x="389199" y="329740"/>
                  <a:pt x="389199" y="316302"/>
                </a:cubicBezTo>
                <a:cubicBezTo>
                  <a:pt x="389199" y="302864"/>
                  <a:pt x="400092" y="291971"/>
                  <a:pt x="413530" y="291971"/>
                </a:cubicBezTo>
                <a:close/>
                <a:moveTo>
                  <a:pt x="316230" y="291971"/>
                </a:moveTo>
                <a:cubicBezTo>
                  <a:pt x="329668" y="291971"/>
                  <a:pt x="340561" y="302864"/>
                  <a:pt x="340561" y="316302"/>
                </a:cubicBezTo>
                <a:cubicBezTo>
                  <a:pt x="340561" y="329740"/>
                  <a:pt x="329668" y="340633"/>
                  <a:pt x="316230" y="340633"/>
                </a:cubicBezTo>
                <a:cubicBezTo>
                  <a:pt x="302792" y="340633"/>
                  <a:pt x="291899" y="329740"/>
                  <a:pt x="291899" y="316302"/>
                </a:cubicBezTo>
                <a:cubicBezTo>
                  <a:pt x="291899" y="302864"/>
                  <a:pt x="302792" y="291971"/>
                  <a:pt x="316230" y="291971"/>
                </a:cubicBezTo>
                <a:close/>
                <a:moveTo>
                  <a:pt x="218931" y="291971"/>
                </a:moveTo>
                <a:cubicBezTo>
                  <a:pt x="232369" y="291971"/>
                  <a:pt x="243262" y="302864"/>
                  <a:pt x="243262" y="316302"/>
                </a:cubicBezTo>
                <a:cubicBezTo>
                  <a:pt x="243262" y="329740"/>
                  <a:pt x="232369" y="340633"/>
                  <a:pt x="218931" y="340633"/>
                </a:cubicBezTo>
                <a:cubicBezTo>
                  <a:pt x="205493" y="340633"/>
                  <a:pt x="194600" y="329740"/>
                  <a:pt x="194600" y="316302"/>
                </a:cubicBezTo>
                <a:cubicBezTo>
                  <a:pt x="194600" y="302864"/>
                  <a:pt x="205493" y="291971"/>
                  <a:pt x="218931" y="291971"/>
                </a:cubicBezTo>
                <a:close/>
                <a:moveTo>
                  <a:pt x="121631" y="291971"/>
                </a:moveTo>
                <a:cubicBezTo>
                  <a:pt x="135069" y="291971"/>
                  <a:pt x="145962" y="302864"/>
                  <a:pt x="145962" y="316302"/>
                </a:cubicBezTo>
                <a:cubicBezTo>
                  <a:pt x="145962" y="329740"/>
                  <a:pt x="135069" y="340633"/>
                  <a:pt x="121631" y="340633"/>
                </a:cubicBezTo>
                <a:cubicBezTo>
                  <a:pt x="108193" y="340633"/>
                  <a:pt x="97300" y="329740"/>
                  <a:pt x="97300" y="316302"/>
                </a:cubicBezTo>
                <a:cubicBezTo>
                  <a:pt x="97300" y="302864"/>
                  <a:pt x="108193" y="291971"/>
                  <a:pt x="121631" y="291971"/>
                </a:cubicBezTo>
                <a:close/>
                <a:moveTo>
                  <a:pt x="24331" y="291971"/>
                </a:moveTo>
                <a:cubicBezTo>
                  <a:pt x="37769" y="291971"/>
                  <a:pt x="48662" y="302864"/>
                  <a:pt x="48662" y="316302"/>
                </a:cubicBezTo>
                <a:cubicBezTo>
                  <a:pt x="48662" y="329740"/>
                  <a:pt x="37769" y="340633"/>
                  <a:pt x="24331" y="340633"/>
                </a:cubicBezTo>
                <a:cubicBezTo>
                  <a:pt x="10893" y="340633"/>
                  <a:pt x="0" y="329740"/>
                  <a:pt x="0" y="316302"/>
                </a:cubicBezTo>
                <a:cubicBezTo>
                  <a:pt x="0" y="302864"/>
                  <a:pt x="10893" y="291971"/>
                  <a:pt x="24331" y="291971"/>
                </a:cubicBezTo>
                <a:close/>
                <a:moveTo>
                  <a:pt x="997329" y="194648"/>
                </a:moveTo>
                <a:cubicBezTo>
                  <a:pt x="1010767" y="194648"/>
                  <a:pt x="1021660" y="205541"/>
                  <a:pt x="1021660" y="218979"/>
                </a:cubicBezTo>
                <a:cubicBezTo>
                  <a:pt x="1021660" y="232417"/>
                  <a:pt x="1010767" y="243310"/>
                  <a:pt x="997329" y="243310"/>
                </a:cubicBezTo>
                <a:cubicBezTo>
                  <a:pt x="983891" y="243310"/>
                  <a:pt x="972998" y="232417"/>
                  <a:pt x="972998" y="218979"/>
                </a:cubicBezTo>
                <a:cubicBezTo>
                  <a:pt x="972998" y="205541"/>
                  <a:pt x="983891" y="194648"/>
                  <a:pt x="997329" y="194648"/>
                </a:cubicBezTo>
                <a:close/>
                <a:moveTo>
                  <a:pt x="900030" y="194648"/>
                </a:moveTo>
                <a:cubicBezTo>
                  <a:pt x="913468" y="194648"/>
                  <a:pt x="924361" y="205541"/>
                  <a:pt x="924361" y="218979"/>
                </a:cubicBezTo>
                <a:cubicBezTo>
                  <a:pt x="924361" y="232417"/>
                  <a:pt x="913468" y="243310"/>
                  <a:pt x="900030" y="243310"/>
                </a:cubicBezTo>
                <a:cubicBezTo>
                  <a:pt x="886592" y="243310"/>
                  <a:pt x="875699" y="232417"/>
                  <a:pt x="875699" y="218979"/>
                </a:cubicBezTo>
                <a:cubicBezTo>
                  <a:pt x="875699" y="205541"/>
                  <a:pt x="886592" y="194648"/>
                  <a:pt x="900030" y="194648"/>
                </a:cubicBezTo>
                <a:close/>
                <a:moveTo>
                  <a:pt x="802729" y="194648"/>
                </a:moveTo>
                <a:cubicBezTo>
                  <a:pt x="816167" y="194648"/>
                  <a:pt x="827060" y="205541"/>
                  <a:pt x="827060" y="218979"/>
                </a:cubicBezTo>
                <a:cubicBezTo>
                  <a:pt x="827060" y="232417"/>
                  <a:pt x="816167" y="243310"/>
                  <a:pt x="802729" y="243310"/>
                </a:cubicBezTo>
                <a:cubicBezTo>
                  <a:pt x="789291" y="243310"/>
                  <a:pt x="778398" y="232417"/>
                  <a:pt x="778398" y="218979"/>
                </a:cubicBezTo>
                <a:cubicBezTo>
                  <a:pt x="778398" y="205541"/>
                  <a:pt x="789291" y="194648"/>
                  <a:pt x="802729" y="194648"/>
                </a:cubicBezTo>
                <a:close/>
                <a:moveTo>
                  <a:pt x="705430" y="194648"/>
                </a:moveTo>
                <a:cubicBezTo>
                  <a:pt x="718868" y="194648"/>
                  <a:pt x="729761" y="205541"/>
                  <a:pt x="729761" y="218979"/>
                </a:cubicBezTo>
                <a:cubicBezTo>
                  <a:pt x="729761" y="232417"/>
                  <a:pt x="718868" y="243310"/>
                  <a:pt x="705430" y="243310"/>
                </a:cubicBezTo>
                <a:cubicBezTo>
                  <a:pt x="691992" y="243310"/>
                  <a:pt x="681099" y="232417"/>
                  <a:pt x="681099" y="218979"/>
                </a:cubicBezTo>
                <a:cubicBezTo>
                  <a:pt x="681099" y="205541"/>
                  <a:pt x="691992" y="194648"/>
                  <a:pt x="705430" y="194648"/>
                </a:cubicBezTo>
                <a:close/>
                <a:moveTo>
                  <a:pt x="608130" y="194648"/>
                </a:moveTo>
                <a:cubicBezTo>
                  <a:pt x="621568" y="194648"/>
                  <a:pt x="632461" y="205541"/>
                  <a:pt x="632461" y="218979"/>
                </a:cubicBezTo>
                <a:cubicBezTo>
                  <a:pt x="632461" y="232417"/>
                  <a:pt x="621568" y="243310"/>
                  <a:pt x="608130" y="243310"/>
                </a:cubicBezTo>
                <a:cubicBezTo>
                  <a:pt x="594692" y="243310"/>
                  <a:pt x="583799" y="232417"/>
                  <a:pt x="583799" y="218979"/>
                </a:cubicBezTo>
                <a:cubicBezTo>
                  <a:pt x="583799" y="205541"/>
                  <a:pt x="594692" y="194648"/>
                  <a:pt x="608130" y="194648"/>
                </a:cubicBezTo>
                <a:close/>
                <a:moveTo>
                  <a:pt x="510830" y="194648"/>
                </a:moveTo>
                <a:cubicBezTo>
                  <a:pt x="524268" y="194648"/>
                  <a:pt x="535161" y="205541"/>
                  <a:pt x="535161" y="218979"/>
                </a:cubicBezTo>
                <a:cubicBezTo>
                  <a:pt x="535161" y="232417"/>
                  <a:pt x="524268" y="243310"/>
                  <a:pt x="510830" y="243310"/>
                </a:cubicBezTo>
                <a:cubicBezTo>
                  <a:pt x="497392" y="243310"/>
                  <a:pt x="486499" y="232417"/>
                  <a:pt x="486499" y="218979"/>
                </a:cubicBezTo>
                <a:cubicBezTo>
                  <a:pt x="486499" y="205541"/>
                  <a:pt x="497392" y="194648"/>
                  <a:pt x="510830" y="194648"/>
                </a:cubicBezTo>
                <a:close/>
                <a:moveTo>
                  <a:pt x="413530" y="194648"/>
                </a:moveTo>
                <a:cubicBezTo>
                  <a:pt x="426968" y="194648"/>
                  <a:pt x="437861" y="205541"/>
                  <a:pt x="437861" y="218979"/>
                </a:cubicBezTo>
                <a:cubicBezTo>
                  <a:pt x="437861" y="232417"/>
                  <a:pt x="426968" y="243310"/>
                  <a:pt x="413530" y="243310"/>
                </a:cubicBezTo>
                <a:cubicBezTo>
                  <a:pt x="400092" y="243310"/>
                  <a:pt x="389199" y="232417"/>
                  <a:pt x="389199" y="218979"/>
                </a:cubicBezTo>
                <a:cubicBezTo>
                  <a:pt x="389199" y="205541"/>
                  <a:pt x="400092" y="194648"/>
                  <a:pt x="413530" y="194648"/>
                </a:cubicBezTo>
                <a:close/>
                <a:moveTo>
                  <a:pt x="316230" y="194648"/>
                </a:moveTo>
                <a:cubicBezTo>
                  <a:pt x="329668" y="194648"/>
                  <a:pt x="340561" y="205541"/>
                  <a:pt x="340561" y="218979"/>
                </a:cubicBezTo>
                <a:cubicBezTo>
                  <a:pt x="340561" y="232417"/>
                  <a:pt x="329668" y="243310"/>
                  <a:pt x="316230" y="243310"/>
                </a:cubicBezTo>
                <a:cubicBezTo>
                  <a:pt x="302792" y="243310"/>
                  <a:pt x="291899" y="232417"/>
                  <a:pt x="291899" y="218979"/>
                </a:cubicBezTo>
                <a:cubicBezTo>
                  <a:pt x="291899" y="205541"/>
                  <a:pt x="302792" y="194648"/>
                  <a:pt x="316230" y="194648"/>
                </a:cubicBezTo>
                <a:close/>
                <a:moveTo>
                  <a:pt x="218931" y="194648"/>
                </a:moveTo>
                <a:cubicBezTo>
                  <a:pt x="232369" y="194648"/>
                  <a:pt x="243262" y="205541"/>
                  <a:pt x="243262" y="218979"/>
                </a:cubicBezTo>
                <a:cubicBezTo>
                  <a:pt x="243262" y="232417"/>
                  <a:pt x="232369" y="243310"/>
                  <a:pt x="218931" y="243310"/>
                </a:cubicBezTo>
                <a:cubicBezTo>
                  <a:pt x="205493" y="243310"/>
                  <a:pt x="194600" y="232417"/>
                  <a:pt x="194600" y="218979"/>
                </a:cubicBezTo>
                <a:cubicBezTo>
                  <a:pt x="194600" y="205541"/>
                  <a:pt x="205493" y="194648"/>
                  <a:pt x="218931" y="194648"/>
                </a:cubicBezTo>
                <a:close/>
                <a:moveTo>
                  <a:pt x="121631" y="194648"/>
                </a:moveTo>
                <a:cubicBezTo>
                  <a:pt x="135069" y="194648"/>
                  <a:pt x="145962" y="205541"/>
                  <a:pt x="145962" y="218979"/>
                </a:cubicBezTo>
                <a:cubicBezTo>
                  <a:pt x="145962" y="232417"/>
                  <a:pt x="135069" y="243310"/>
                  <a:pt x="121631" y="243310"/>
                </a:cubicBezTo>
                <a:cubicBezTo>
                  <a:pt x="108193" y="243310"/>
                  <a:pt x="97300" y="232417"/>
                  <a:pt x="97300" y="218979"/>
                </a:cubicBezTo>
                <a:cubicBezTo>
                  <a:pt x="97300" y="205541"/>
                  <a:pt x="108193" y="194648"/>
                  <a:pt x="121631" y="194648"/>
                </a:cubicBezTo>
                <a:close/>
                <a:moveTo>
                  <a:pt x="24331" y="194648"/>
                </a:moveTo>
                <a:cubicBezTo>
                  <a:pt x="37769" y="194648"/>
                  <a:pt x="48662" y="205541"/>
                  <a:pt x="48662" y="218979"/>
                </a:cubicBezTo>
                <a:cubicBezTo>
                  <a:pt x="48662" y="232417"/>
                  <a:pt x="37769" y="243310"/>
                  <a:pt x="24331" y="243310"/>
                </a:cubicBezTo>
                <a:cubicBezTo>
                  <a:pt x="10893" y="243310"/>
                  <a:pt x="0" y="232417"/>
                  <a:pt x="0" y="218979"/>
                </a:cubicBezTo>
                <a:cubicBezTo>
                  <a:pt x="0" y="205541"/>
                  <a:pt x="10893" y="194648"/>
                  <a:pt x="24331" y="194648"/>
                </a:cubicBezTo>
                <a:close/>
                <a:moveTo>
                  <a:pt x="997329" y="97324"/>
                </a:moveTo>
                <a:cubicBezTo>
                  <a:pt x="1010767" y="97324"/>
                  <a:pt x="1021660" y="108217"/>
                  <a:pt x="1021660" y="121655"/>
                </a:cubicBezTo>
                <a:cubicBezTo>
                  <a:pt x="1021660" y="135093"/>
                  <a:pt x="1010767" y="145986"/>
                  <a:pt x="997329" y="145986"/>
                </a:cubicBezTo>
                <a:cubicBezTo>
                  <a:pt x="983891" y="145986"/>
                  <a:pt x="972998" y="135093"/>
                  <a:pt x="972998" y="121655"/>
                </a:cubicBezTo>
                <a:cubicBezTo>
                  <a:pt x="972998" y="108217"/>
                  <a:pt x="983891" y="97324"/>
                  <a:pt x="997329" y="97324"/>
                </a:cubicBezTo>
                <a:close/>
                <a:moveTo>
                  <a:pt x="900030" y="97324"/>
                </a:moveTo>
                <a:cubicBezTo>
                  <a:pt x="913468" y="97324"/>
                  <a:pt x="924361" y="108217"/>
                  <a:pt x="924361" y="121655"/>
                </a:cubicBezTo>
                <a:cubicBezTo>
                  <a:pt x="924361" y="135093"/>
                  <a:pt x="913468" y="145986"/>
                  <a:pt x="900030" y="145986"/>
                </a:cubicBezTo>
                <a:cubicBezTo>
                  <a:pt x="886592" y="145986"/>
                  <a:pt x="875699" y="135093"/>
                  <a:pt x="875699" y="121655"/>
                </a:cubicBezTo>
                <a:cubicBezTo>
                  <a:pt x="875699" y="108217"/>
                  <a:pt x="886592" y="97324"/>
                  <a:pt x="900030" y="97324"/>
                </a:cubicBezTo>
                <a:close/>
                <a:moveTo>
                  <a:pt x="802729" y="97324"/>
                </a:moveTo>
                <a:cubicBezTo>
                  <a:pt x="816167" y="97324"/>
                  <a:pt x="827060" y="108217"/>
                  <a:pt x="827060" y="121655"/>
                </a:cubicBezTo>
                <a:cubicBezTo>
                  <a:pt x="827060" y="135093"/>
                  <a:pt x="816167" y="145986"/>
                  <a:pt x="802729" y="145986"/>
                </a:cubicBezTo>
                <a:cubicBezTo>
                  <a:pt x="789291" y="145986"/>
                  <a:pt x="778398" y="135093"/>
                  <a:pt x="778398" y="121655"/>
                </a:cubicBezTo>
                <a:cubicBezTo>
                  <a:pt x="778398" y="108217"/>
                  <a:pt x="789291" y="97324"/>
                  <a:pt x="802729" y="97324"/>
                </a:cubicBezTo>
                <a:close/>
                <a:moveTo>
                  <a:pt x="705430" y="97324"/>
                </a:moveTo>
                <a:cubicBezTo>
                  <a:pt x="718868" y="97324"/>
                  <a:pt x="729761" y="108217"/>
                  <a:pt x="729761" y="121655"/>
                </a:cubicBezTo>
                <a:cubicBezTo>
                  <a:pt x="729761" y="135093"/>
                  <a:pt x="718868" y="145986"/>
                  <a:pt x="705430" y="145986"/>
                </a:cubicBezTo>
                <a:cubicBezTo>
                  <a:pt x="691992" y="145986"/>
                  <a:pt x="681099" y="135093"/>
                  <a:pt x="681099" y="121655"/>
                </a:cubicBezTo>
                <a:cubicBezTo>
                  <a:pt x="681099" y="108217"/>
                  <a:pt x="691992" y="97324"/>
                  <a:pt x="705430" y="97324"/>
                </a:cubicBezTo>
                <a:close/>
                <a:moveTo>
                  <a:pt x="608130" y="97324"/>
                </a:moveTo>
                <a:cubicBezTo>
                  <a:pt x="621568" y="97324"/>
                  <a:pt x="632461" y="108217"/>
                  <a:pt x="632461" y="121655"/>
                </a:cubicBezTo>
                <a:cubicBezTo>
                  <a:pt x="632461" y="135093"/>
                  <a:pt x="621568" y="145986"/>
                  <a:pt x="608130" y="145986"/>
                </a:cubicBezTo>
                <a:cubicBezTo>
                  <a:pt x="594692" y="145986"/>
                  <a:pt x="583799" y="135093"/>
                  <a:pt x="583799" y="121655"/>
                </a:cubicBezTo>
                <a:cubicBezTo>
                  <a:pt x="583799" y="108217"/>
                  <a:pt x="594692" y="97324"/>
                  <a:pt x="608130" y="97324"/>
                </a:cubicBezTo>
                <a:close/>
                <a:moveTo>
                  <a:pt x="510830" y="97324"/>
                </a:moveTo>
                <a:cubicBezTo>
                  <a:pt x="524268" y="97324"/>
                  <a:pt x="535161" y="108217"/>
                  <a:pt x="535161" y="121655"/>
                </a:cubicBezTo>
                <a:cubicBezTo>
                  <a:pt x="535161" y="135093"/>
                  <a:pt x="524268" y="145986"/>
                  <a:pt x="510830" y="145986"/>
                </a:cubicBezTo>
                <a:cubicBezTo>
                  <a:pt x="497392" y="145986"/>
                  <a:pt x="486499" y="135093"/>
                  <a:pt x="486499" y="121655"/>
                </a:cubicBezTo>
                <a:cubicBezTo>
                  <a:pt x="486499" y="108217"/>
                  <a:pt x="497392" y="97324"/>
                  <a:pt x="510830" y="97324"/>
                </a:cubicBezTo>
                <a:close/>
                <a:moveTo>
                  <a:pt x="413530" y="97324"/>
                </a:moveTo>
                <a:cubicBezTo>
                  <a:pt x="426968" y="97324"/>
                  <a:pt x="437861" y="108217"/>
                  <a:pt x="437861" y="121655"/>
                </a:cubicBezTo>
                <a:cubicBezTo>
                  <a:pt x="437861" y="135093"/>
                  <a:pt x="426968" y="145986"/>
                  <a:pt x="413530" y="145986"/>
                </a:cubicBezTo>
                <a:cubicBezTo>
                  <a:pt x="400092" y="145986"/>
                  <a:pt x="389199" y="135093"/>
                  <a:pt x="389199" y="121655"/>
                </a:cubicBezTo>
                <a:cubicBezTo>
                  <a:pt x="389199" y="108217"/>
                  <a:pt x="400092" y="97324"/>
                  <a:pt x="413530" y="97324"/>
                </a:cubicBezTo>
                <a:close/>
                <a:moveTo>
                  <a:pt x="316230" y="97324"/>
                </a:moveTo>
                <a:cubicBezTo>
                  <a:pt x="329668" y="97324"/>
                  <a:pt x="340561" y="108217"/>
                  <a:pt x="340561" y="121655"/>
                </a:cubicBezTo>
                <a:cubicBezTo>
                  <a:pt x="340561" y="135093"/>
                  <a:pt x="329668" y="145986"/>
                  <a:pt x="316230" y="145986"/>
                </a:cubicBezTo>
                <a:cubicBezTo>
                  <a:pt x="302792" y="145986"/>
                  <a:pt x="291899" y="135093"/>
                  <a:pt x="291899" y="121655"/>
                </a:cubicBezTo>
                <a:cubicBezTo>
                  <a:pt x="291899" y="108217"/>
                  <a:pt x="302792" y="97324"/>
                  <a:pt x="316230" y="97324"/>
                </a:cubicBezTo>
                <a:close/>
                <a:moveTo>
                  <a:pt x="218931" y="97324"/>
                </a:moveTo>
                <a:cubicBezTo>
                  <a:pt x="232369" y="97324"/>
                  <a:pt x="243262" y="108217"/>
                  <a:pt x="243262" y="121655"/>
                </a:cubicBezTo>
                <a:cubicBezTo>
                  <a:pt x="243262" y="135093"/>
                  <a:pt x="232369" y="145986"/>
                  <a:pt x="218931" y="145986"/>
                </a:cubicBezTo>
                <a:cubicBezTo>
                  <a:pt x="205493" y="145986"/>
                  <a:pt x="194600" y="135093"/>
                  <a:pt x="194600" y="121655"/>
                </a:cubicBezTo>
                <a:cubicBezTo>
                  <a:pt x="194600" y="108217"/>
                  <a:pt x="205493" y="97324"/>
                  <a:pt x="218931" y="97324"/>
                </a:cubicBezTo>
                <a:close/>
                <a:moveTo>
                  <a:pt x="121631" y="97324"/>
                </a:moveTo>
                <a:cubicBezTo>
                  <a:pt x="135069" y="97324"/>
                  <a:pt x="145962" y="108217"/>
                  <a:pt x="145962" y="121655"/>
                </a:cubicBezTo>
                <a:cubicBezTo>
                  <a:pt x="145962" y="135093"/>
                  <a:pt x="135069" y="145986"/>
                  <a:pt x="121631" y="145986"/>
                </a:cubicBezTo>
                <a:cubicBezTo>
                  <a:pt x="108193" y="145986"/>
                  <a:pt x="97300" y="135093"/>
                  <a:pt x="97300" y="121655"/>
                </a:cubicBezTo>
                <a:cubicBezTo>
                  <a:pt x="97300" y="108217"/>
                  <a:pt x="108193" y="97324"/>
                  <a:pt x="121631" y="97324"/>
                </a:cubicBezTo>
                <a:close/>
                <a:moveTo>
                  <a:pt x="24331" y="97324"/>
                </a:moveTo>
                <a:cubicBezTo>
                  <a:pt x="37769" y="97324"/>
                  <a:pt x="48662" y="108217"/>
                  <a:pt x="48662" y="121655"/>
                </a:cubicBezTo>
                <a:cubicBezTo>
                  <a:pt x="48662" y="135093"/>
                  <a:pt x="37769" y="145986"/>
                  <a:pt x="24331" y="145986"/>
                </a:cubicBezTo>
                <a:cubicBezTo>
                  <a:pt x="10893" y="145986"/>
                  <a:pt x="0" y="135093"/>
                  <a:pt x="0" y="121655"/>
                </a:cubicBezTo>
                <a:cubicBezTo>
                  <a:pt x="0" y="108217"/>
                  <a:pt x="10893" y="97324"/>
                  <a:pt x="24331" y="97324"/>
                </a:cubicBezTo>
                <a:close/>
                <a:moveTo>
                  <a:pt x="997329" y="0"/>
                </a:moveTo>
                <a:cubicBezTo>
                  <a:pt x="1010767" y="0"/>
                  <a:pt x="1021660" y="10893"/>
                  <a:pt x="1021660" y="24331"/>
                </a:cubicBezTo>
                <a:cubicBezTo>
                  <a:pt x="1021660" y="37769"/>
                  <a:pt x="1010767" y="48662"/>
                  <a:pt x="997329" y="48662"/>
                </a:cubicBezTo>
                <a:cubicBezTo>
                  <a:pt x="983891" y="48662"/>
                  <a:pt x="972998" y="37769"/>
                  <a:pt x="972998" y="24331"/>
                </a:cubicBezTo>
                <a:cubicBezTo>
                  <a:pt x="972998" y="10893"/>
                  <a:pt x="983891" y="0"/>
                  <a:pt x="997329" y="0"/>
                </a:cubicBezTo>
                <a:close/>
                <a:moveTo>
                  <a:pt x="900030" y="0"/>
                </a:moveTo>
                <a:cubicBezTo>
                  <a:pt x="913468" y="0"/>
                  <a:pt x="924361" y="10893"/>
                  <a:pt x="924361" y="24331"/>
                </a:cubicBezTo>
                <a:cubicBezTo>
                  <a:pt x="924361" y="37769"/>
                  <a:pt x="913468" y="48662"/>
                  <a:pt x="900030" y="48662"/>
                </a:cubicBezTo>
                <a:cubicBezTo>
                  <a:pt x="886592" y="48662"/>
                  <a:pt x="875699" y="37769"/>
                  <a:pt x="875699" y="24331"/>
                </a:cubicBezTo>
                <a:cubicBezTo>
                  <a:pt x="875699" y="10893"/>
                  <a:pt x="886592" y="0"/>
                  <a:pt x="900030" y="0"/>
                </a:cubicBezTo>
                <a:close/>
                <a:moveTo>
                  <a:pt x="802729" y="0"/>
                </a:moveTo>
                <a:cubicBezTo>
                  <a:pt x="816167" y="0"/>
                  <a:pt x="827060" y="10893"/>
                  <a:pt x="827060" y="24331"/>
                </a:cubicBezTo>
                <a:cubicBezTo>
                  <a:pt x="827060" y="37769"/>
                  <a:pt x="816167" y="48662"/>
                  <a:pt x="802729" y="48662"/>
                </a:cubicBezTo>
                <a:cubicBezTo>
                  <a:pt x="789291" y="48662"/>
                  <a:pt x="778398" y="37769"/>
                  <a:pt x="778398" y="24331"/>
                </a:cubicBezTo>
                <a:cubicBezTo>
                  <a:pt x="778398" y="10893"/>
                  <a:pt x="789291" y="0"/>
                  <a:pt x="802729" y="0"/>
                </a:cubicBezTo>
                <a:close/>
                <a:moveTo>
                  <a:pt x="705430" y="0"/>
                </a:moveTo>
                <a:cubicBezTo>
                  <a:pt x="718868" y="0"/>
                  <a:pt x="729761" y="10893"/>
                  <a:pt x="729761" y="24331"/>
                </a:cubicBezTo>
                <a:cubicBezTo>
                  <a:pt x="729761" y="37769"/>
                  <a:pt x="718868" y="48662"/>
                  <a:pt x="705430" y="48662"/>
                </a:cubicBezTo>
                <a:cubicBezTo>
                  <a:pt x="691992" y="48662"/>
                  <a:pt x="681099" y="37769"/>
                  <a:pt x="681099" y="24331"/>
                </a:cubicBezTo>
                <a:cubicBezTo>
                  <a:pt x="681099" y="10893"/>
                  <a:pt x="691992" y="0"/>
                  <a:pt x="705430" y="0"/>
                </a:cubicBezTo>
                <a:close/>
                <a:moveTo>
                  <a:pt x="608130" y="0"/>
                </a:moveTo>
                <a:cubicBezTo>
                  <a:pt x="621568" y="0"/>
                  <a:pt x="632461" y="10893"/>
                  <a:pt x="632461" y="24331"/>
                </a:cubicBezTo>
                <a:cubicBezTo>
                  <a:pt x="632461" y="37769"/>
                  <a:pt x="621568" y="48662"/>
                  <a:pt x="608130" y="48662"/>
                </a:cubicBezTo>
                <a:cubicBezTo>
                  <a:pt x="594692" y="48662"/>
                  <a:pt x="583799" y="37769"/>
                  <a:pt x="583799" y="24331"/>
                </a:cubicBezTo>
                <a:cubicBezTo>
                  <a:pt x="583799" y="10893"/>
                  <a:pt x="594692" y="0"/>
                  <a:pt x="608130" y="0"/>
                </a:cubicBezTo>
                <a:close/>
                <a:moveTo>
                  <a:pt x="510830" y="0"/>
                </a:moveTo>
                <a:cubicBezTo>
                  <a:pt x="524268" y="0"/>
                  <a:pt x="535161" y="10893"/>
                  <a:pt x="535161" y="24331"/>
                </a:cubicBezTo>
                <a:cubicBezTo>
                  <a:pt x="535161" y="37769"/>
                  <a:pt x="524268" y="48662"/>
                  <a:pt x="510830" y="48662"/>
                </a:cubicBezTo>
                <a:cubicBezTo>
                  <a:pt x="497392" y="48662"/>
                  <a:pt x="486499" y="37769"/>
                  <a:pt x="486499" y="24331"/>
                </a:cubicBezTo>
                <a:cubicBezTo>
                  <a:pt x="486499" y="10893"/>
                  <a:pt x="497392" y="0"/>
                  <a:pt x="510830" y="0"/>
                </a:cubicBezTo>
                <a:close/>
                <a:moveTo>
                  <a:pt x="413530" y="0"/>
                </a:moveTo>
                <a:cubicBezTo>
                  <a:pt x="426968" y="0"/>
                  <a:pt x="437861" y="10893"/>
                  <a:pt x="437861" y="24331"/>
                </a:cubicBezTo>
                <a:cubicBezTo>
                  <a:pt x="437861" y="37769"/>
                  <a:pt x="426968" y="48662"/>
                  <a:pt x="413530" y="48662"/>
                </a:cubicBezTo>
                <a:cubicBezTo>
                  <a:pt x="400092" y="48662"/>
                  <a:pt x="389199" y="37769"/>
                  <a:pt x="389199" y="24331"/>
                </a:cubicBezTo>
                <a:cubicBezTo>
                  <a:pt x="389199" y="10893"/>
                  <a:pt x="400092" y="0"/>
                  <a:pt x="413530" y="0"/>
                </a:cubicBezTo>
                <a:close/>
                <a:moveTo>
                  <a:pt x="316230" y="0"/>
                </a:moveTo>
                <a:cubicBezTo>
                  <a:pt x="329668" y="0"/>
                  <a:pt x="340561" y="10893"/>
                  <a:pt x="340561" y="24331"/>
                </a:cubicBezTo>
                <a:cubicBezTo>
                  <a:pt x="340561" y="37769"/>
                  <a:pt x="329668" y="48662"/>
                  <a:pt x="316230" y="48662"/>
                </a:cubicBezTo>
                <a:cubicBezTo>
                  <a:pt x="302792" y="48662"/>
                  <a:pt x="291899" y="37769"/>
                  <a:pt x="291899" y="24331"/>
                </a:cubicBezTo>
                <a:cubicBezTo>
                  <a:pt x="291899" y="10893"/>
                  <a:pt x="302792" y="0"/>
                  <a:pt x="316230" y="0"/>
                </a:cubicBezTo>
                <a:close/>
                <a:moveTo>
                  <a:pt x="218931" y="0"/>
                </a:moveTo>
                <a:cubicBezTo>
                  <a:pt x="232369" y="0"/>
                  <a:pt x="243262" y="10893"/>
                  <a:pt x="243262" y="24331"/>
                </a:cubicBezTo>
                <a:cubicBezTo>
                  <a:pt x="243262" y="37769"/>
                  <a:pt x="232369" y="48662"/>
                  <a:pt x="218931" y="48662"/>
                </a:cubicBezTo>
                <a:cubicBezTo>
                  <a:pt x="205493" y="48662"/>
                  <a:pt x="194600" y="37769"/>
                  <a:pt x="194600" y="24331"/>
                </a:cubicBezTo>
                <a:cubicBezTo>
                  <a:pt x="194600" y="10893"/>
                  <a:pt x="205493" y="0"/>
                  <a:pt x="218931" y="0"/>
                </a:cubicBezTo>
                <a:close/>
                <a:moveTo>
                  <a:pt x="121631" y="0"/>
                </a:moveTo>
                <a:cubicBezTo>
                  <a:pt x="135069" y="0"/>
                  <a:pt x="145962" y="10893"/>
                  <a:pt x="145962" y="24331"/>
                </a:cubicBezTo>
                <a:cubicBezTo>
                  <a:pt x="145962" y="37769"/>
                  <a:pt x="135069" y="48662"/>
                  <a:pt x="121631" y="48662"/>
                </a:cubicBezTo>
                <a:cubicBezTo>
                  <a:pt x="108193" y="48662"/>
                  <a:pt x="97300" y="37769"/>
                  <a:pt x="97300" y="24331"/>
                </a:cubicBezTo>
                <a:cubicBezTo>
                  <a:pt x="97300" y="10893"/>
                  <a:pt x="108193" y="0"/>
                  <a:pt x="121631" y="0"/>
                </a:cubicBezTo>
                <a:close/>
                <a:moveTo>
                  <a:pt x="24331" y="0"/>
                </a:moveTo>
                <a:cubicBezTo>
                  <a:pt x="37769" y="0"/>
                  <a:pt x="48662" y="10893"/>
                  <a:pt x="48662" y="24331"/>
                </a:cubicBezTo>
                <a:cubicBezTo>
                  <a:pt x="48662" y="37769"/>
                  <a:pt x="37769" y="48662"/>
                  <a:pt x="24331" y="48662"/>
                </a:cubicBezTo>
                <a:cubicBezTo>
                  <a:pt x="10893" y="48662"/>
                  <a:pt x="0" y="37769"/>
                  <a:pt x="0" y="24331"/>
                </a:cubicBezTo>
                <a:cubicBezTo>
                  <a:pt x="0" y="10893"/>
                  <a:pt x="10893" y="0"/>
                  <a:pt x="2433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-88900" y="-101600"/>
            <a:ext cx="12344400" cy="7061200"/>
          </a:xfrm>
          <a:prstGeom prst="rect"/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4112376" y="2135319"/>
            <a:ext cx="6480000" cy="12461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ChatGPTのページにアクセスする。
チャット入力欄に質問や依頼を入力して送信する。
AIは入力されたテキストに基づいて回答を生成する。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2700000" flipH="0" flipV="0">
            <a:off x="1748706" y="1499763"/>
            <a:ext cx="1558840" cy="1558840"/>
          </a:xfrm>
          <a:prstGeom prst="roundRect">
            <a:avLst>
              <a:gd name="adj" fmla="val 9091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703" t="12344" r="22801" b="10452"/>
          <a:stretch>
            <a:fillRect/>
          </a:stretch>
        </p:blipFill>
        <p:spPr>
          <a:xfrm rot="0" flipH="0" flipV="0">
            <a:off x="1586924" y="1337982"/>
            <a:ext cx="1882402" cy="1882403"/>
          </a:xfrm>
          <a:custGeom>
            <a:avLst/>
            <a:gdLst/>
            <a:rect l="l" t="t" r="r" b="b"/>
            <a:pathLst>
              <a:path w="1882402" h="1882403">
                <a:moveTo>
                  <a:pt x="941202" y="0"/>
                </a:moveTo>
                <a:cubicBezTo>
                  <a:pt x="973912" y="0"/>
                  <a:pt x="1006622" y="12479"/>
                  <a:pt x="1031579" y="37436"/>
                </a:cubicBezTo>
                <a:lnTo>
                  <a:pt x="1844968" y="850824"/>
                </a:lnTo>
                <a:cubicBezTo>
                  <a:pt x="1894881" y="900738"/>
                  <a:pt x="1894881" y="981665"/>
                  <a:pt x="1844968" y="1031579"/>
                </a:cubicBezTo>
                <a:lnTo>
                  <a:pt x="1031579" y="1844968"/>
                </a:lnTo>
                <a:cubicBezTo>
                  <a:pt x="981665" y="1894882"/>
                  <a:pt x="900738" y="1894882"/>
                  <a:pt x="850824" y="1844968"/>
                </a:cubicBezTo>
                <a:lnTo>
                  <a:pt x="37436" y="1031579"/>
                </a:lnTo>
                <a:cubicBezTo>
                  <a:pt x="-12478" y="981665"/>
                  <a:pt x="-12478" y="900738"/>
                  <a:pt x="37436" y="850824"/>
                </a:cubicBezTo>
                <a:lnTo>
                  <a:pt x="850824" y="37436"/>
                </a:lnTo>
                <a:cubicBezTo>
                  <a:pt x="875781" y="12479"/>
                  <a:pt x="908491" y="0"/>
                  <a:pt x="941202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2700000" flipH="0" flipV="0">
            <a:off x="3353511" y="2052360"/>
            <a:ext cx="438606" cy="453646"/>
          </a:xfrm>
          <a:prstGeom prst="roundRect">
            <a:avLst>
              <a:gd name="adj" fmla="val 9091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4112376" y="1462224"/>
            <a:ext cx="6480000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入力方法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112376" y="4680287"/>
            <a:ext cx="6480000" cy="12461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明確で具体的な指示を提供することが重要。
曖昧な指示は不正確な結果を招く可能性がある。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2700000" flipH="0" flipV="0">
            <a:off x="1748706" y="4044731"/>
            <a:ext cx="1558840" cy="1558840"/>
          </a:xfrm>
          <a:prstGeom prst="roundRect">
            <a:avLst>
              <a:gd name="adj" fmla="val 9091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25703" t="12344" r="22801" b="10452"/>
          <a:stretch>
            <a:fillRect/>
          </a:stretch>
        </p:blipFill>
        <p:spPr>
          <a:xfrm rot="0" flipH="0" flipV="0">
            <a:off x="1586924" y="3882950"/>
            <a:ext cx="1882402" cy="1882403"/>
          </a:xfrm>
          <a:custGeom>
            <a:avLst/>
            <a:gdLst/>
            <a:rect l="l" t="t" r="r" b="b"/>
            <a:pathLst>
              <a:path w="1882402" h="1882403">
                <a:moveTo>
                  <a:pt x="941202" y="0"/>
                </a:moveTo>
                <a:cubicBezTo>
                  <a:pt x="973912" y="0"/>
                  <a:pt x="1006622" y="12479"/>
                  <a:pt x="1031579" y="37436"/>
                </a:cubicBezTo>
                <a:lnTo>
                  <a:pt x="1844968" y="850824"/>
                </a:lnTo>
                <a:cubicBezTo>
                  <a:pt x="1894881" y="900738"/>
                  <a:pt x="1894881" y="981665"/>
                  <a:pt x="1844968" y="1031579"/>
                </a:cubicBezTo>
                <a:lnTo>
                  <a:pt x="1031579" y="1844968"/>
                </a:lnTo>
                <a:cubicBezTo>
                  <a:pt x="981665" y="1894882"/>
                  <a:pt x="900738" y="1894882"/>
                  <a:pt x="850824" y="1844968"/>
                </a:cubicBezTo>
                <a:lnTo>
                  <a:pt x="37436" y="1031579"/>
                </a:lnTo>
                <a:cubicBezTo>
                  <a:pt x="-12478" y="981665"/>
                  <a:pt x="-12478" y="900738"/>
                  <a:pt x="37436" y="850824"/>
                </a:cubicBezTo>
                <a:lnTo>
                  <a:pt x="850824" y="37436"/>
                </a:lnTo>
                <a:cubicBezTo>
                  <a:pt x="875781" y="12479"/>
                  <a:pt x="908491" y="0"/>
                  <a:pt x="941202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 rot="2700000" flipH="0" flipV="0">
            <a:off x="3353511" y="4597328"/>
            <a:ext cx="438606" cy="453646"/>
          </a:xfrm>
          <a:prstGeom prst="roundRect">
            <a:avLst>
              <a:gd name="adj" fmla="val 9091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112376" y="4007192"/>
            <a:ext cx="6480000" cy="5458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入力のポイント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質問の入力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3600000" flipH="0" flipV="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-88900" y="-101600"/>
            <a:ext cx="12344400" cy="7061200"/>
          </a:xfrm>
          <a:prstGeom prst="rect"/>
          <a:solidFill>
            <a:schemeClr val="bg1"/>
          </a:solidFill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0" y="1938880"/>
            <a:ext cx="12192000" cy="360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0" y="1832200"/>
            <a:ext cx="12192000" cy="3600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592580" y="2822020"/>
            <a:ext cx="9006840" cy="1440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Regular"/>
                <a:ea typeface="SourceHanSerifJP-Regular"/>
                <a:cs typeface="SourceHanSerifJP-Regular"/>
              </a:rPr>
              <a:t>複雑な問題は小さな部分に分けて入力することで、より正確で詳細な回答を得ることができる。</a:t>
            </a:r>
            <a:endParaRPr kumimoji="1" lang="zh-CN" altLang="en-US"/>
          </a:p>
        </p:txBody>
      </p:sp>
      <p:cxnSp>
        <p:nvCxnSpPr>
          <p:cNvPr id="6" name="标题 1"/>
          <p:cNvCxnSpPr/>
          <p:nvPr/>
        </p:nvCxnSpPr>
        <p:spPr>
          <a:xfrm rot="0" flipH="0" flipV="0">
            <a:off x="5651212" y="4641374"/>
            <a:ext cx="889576" cy="0"/>
          </a:xfrm>
          <a:prstGeom prst="line">
            <a:avLst/>
          </a:prstGeom>
          <a:noFill/>
          <a:ln w="12700" cap="rnd">
            <a:solidFill>
              <a:schemeClr val="bg1"/>
            </a:solidFill>
            <a:miter/>
          </a:ln>
        </p:spPr>
      </p:cxnSp>
      <p:sp>
        <p:nvSpPr>
          <p:cNvPr id="7" name="标题 1"/>
          <p:cNvSpPr txBox="1"/>
          <p:nvPr/>
        </p:nvSpPr>
        <p:spPr>
          <a:xfrm rot="0" flipH="0" flipV="0">
            <a:off x="1015726" y="2318234"/>
            <a:ext cx="101473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分割のメリット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52878" y="334470"/>
            <a:ext cx="8171180" cy="655320"/>
          </a:xfrm>
          <a:prstGeom prst="roundRect">
            <a:avLst>
              <a:gd name="adj" fmla="val 13854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80000">
                <a:schemeClr val="bg1"/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467040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問題の分割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3600000" flipH="0" flipV="0">
            <a:off x="223112" y="192641"/>
            <a:ext cx="542811" cy="490877"/>
          </a:xfrm>
          <a:custGeom>
            <a:avLst/>
            <a:gdLst>
              <a:gd name="connsiteX0" fmla="*/ 21644 w 1033846"/>
              <a:gd name="connsiteY0" fmla="*/ 715214 h 934932"/>
              <a:gd name="connsiteX1" fmla="*/ 391157 w 1033846"/>
              <a:gd name="connsiteY1" fmla="*/ 78123 h 934932"/>
              <a:gd name="connsiteX2" fmla="*/ 646030 w 1033846"/>
              <a:gd name="connsiteY2" fmla="*/ 78123 h 934932"/>
              <a:gd name="connsiteX3" fmla="*/ 1015543 w 1033846"/>
              <a:gd name="connsiteY3" fmla="*/ 715214 h 934932"/>
              <a:gd name="connsiteX4" fmla="*/ 888979 w 1033846"/>
              <a:gd name="connsiteY4" fmla="*/ 934932 h 934932"/>
              <a:gd name="connsiteX5" fmla="*/ 148208 w 1033846"/>
              <a:gd name="connsiteY5" fmla="*/ 934932 h 934932"/>
              <a:gd name="connsiteX6" fmla="*/ 21644 w 1033846"/>
              <a:gd name="connsiteY6" fmla="*/ 715214 h 934932"/>
            </a:gdLst>
            <a:rect l="l" t="t" r="r" b="b"/>
            <a:pathLst>
              <a:path w="1033846" h="934932">
                <a:moveTo>
                  <a:pt x="21644" y="715214"/>
                </a:moveTo>
                <a:lnTo>
                  <a:pt x="391157" y="78123"/>
                </a:lnTo>
                <a:cubicBezTo>
                  <a:pt x="391157" y="78123"/>
                  <a:pt x="518594" y="-97652"/>
                  <a:pt x="646030" y="78123"/>
                </a:cubicBezTo>
                <a:lnTo>
                  <a:pt x="1015543" y="715214"/>
                </a:lnTo>
                <a:cubicBezTo>
                  <a:pt x="1015543" y="715214"/>
                  <a:pt x="1104835" y="912960"/>
                  <a:pt x="888979" y="934932"/>
                </a:cubicBezTo>
                <a:lnTo>
                  <a:pt x="148208" y="934932"/>
                </a:lnTo>
                <a:cubicBezTo>
                  <a:pt x="148208" y="934932"/>
                  <a:pt x="-67648" y="912960"/>
                  <a:pt x="21644" y="715214"/>
                </a:cubicBezTo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1" flipV="0">
            <a:off x="6730927" y="1304203"/>
            <a:ext cx="4767189" cy="4768285"/>
          </a:xfrm>
          <a:prstGeom prst="ellipse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9504285" y="636212"/>
            <a:ext cx="1965185" cy="244034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10800000" flipH="1" flipV="0">
            <a:off x="9332685" y="432557"/>
            <a:ext cx="343202" cy="522556"/>
          </a:xfrm>
          <a:prstGeom prst="corner">
            <a:avLst>
              <a:gd name="adj1" fmla="val 23469"/>
              <a:gd name="adj2" fmla="val 2347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0800000" flipH="0" flipV="1">
            <a:off x="11321053" y="508731"/>
            <a:ext cx="343202" cy="522556"/>
          </a:xfrm>
          <a:prstGeom prst="corner">
            <a:avLst>
              <a:gd name="adj1" fmla="val 23469"/>
              <a:gd name="adj2" fmla="val 2347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3835411" flipH="0" flipV="0">
            <a:off x="10751734" y="5571202"/>
            <a:ext cx="1332000" cy="900000"/>
          </a:xfrm>
          <a:custGeom>
            <a:avLst/>
            <a:gdLst>
              <a:gd name="connsiteX0" fmla="*/ 396000 w 1566967"/>
              <a:gd name="connsiteY0" fmla="*/ 480043 h 1080000"/>
              <a:gd name="connsiteX1" fmla="*/ 198000 w 1566967"/>
              <a:gd name="connsiteY1" fmla="*/ 678043 h 1080000"/>
              <a:gd name="connsiteX2" fmla="*/ 396000 w 1566967"/>
              <a:gd name="connsiteY2" fmla="*/ 876043 h 1080000"/>
              <a:gd name="connsiteX3" fmla="*/ 536007 w 1566967"/>
              <a:gd name="connsiteY3" fmla="*/ 818050 h 1080000"/>
              <a:gd name="connsiteX4" fmla="*/ 552753 w 1566967"/>
              <a:gd name="connsiteY4" fmla="*/ 793212 h 1080000"/>
              <a:gd name="connsiteX5" fmla="*/ 529403 w 1566967"/>
              <a:gd name="connsiteY5" fmla="*/ 750193 h 1080000"/>
              <a:gd name="connsiteX6" fmla="*/ 486967 w 1566967"/>
              <a:gd name="connsiteY6" fmla="*/ 540000 h 1080000"/>
              <a:gd name="connsiteX7" fmla="*/ 490273 w 1566967"/>
              <a:gd name="connsiteY7" fmla="*/ 507202 h 1080000"/>
              <a:gd name="connsiteX8" fmla="*/ 473070 w 1566967"/>
              <a:gd name="connsiteY8" fmla="*/ 495603 h 1080000"/>
              <a:gd name="connsiteX9" fmla="*/ 396000 w 1566967"/>
              <a:gd name="connsiteY9" fmla="*/ 480043 h 1080000"/>
              <a:gd name="connsiteX10" fmla="*/ 1026967 w 1566967"/>
              <a:gd name="connsiteY10" fmla="*/ 270000 h 1080000"/>
              <a:gd name="connsiteX11" fmla="*/ 762452 w 1566967"/>
              <a:gd name="connsiteY11" fmla="*/ 485586 h 1080000"/>
              <a:gd name="connsiteX12" fmla="*/ 758949 w 1566967"/>
              <a:gd name="connsiteY12" fmla="*/ 520343 h 1080000"/>
              <a:gd name="connsiteX13" fmla="*/ 760880 w 1566967"/>
              <a:gd name="connsiteY13" fmla="*/ 523902 h 1080000"/>
              <a:gd name="connsiteX14" fmla="*/ 783955 w 1566967"/>
              <a:gd name="connsiteY14" fmla="*/ 598235 h 1080000"/>
              <a:gd name="connsiteX15" fmla="*/ 790524 w 1566967"/>
              <a:gd name="connsiteY15" fmla="*/ 663397 h 1080000"/>
              <a:gd name="connsiteX16" fmla="*/ 836048 w 1566967"/>
              <a:gd name="connsiteY16" fmla="*/ 730919 h 1080000"/>
              <a:gd name="connsiteX17" fmla="*/ 1026967 w 1566967"/>
              <a:gd name="connsiteY17" fmla="*/ 810000 h 1080000"/>
              <a:gd name="connsiteX18" fmla="*/ 1296967 w 1566967"/>
              <a:gd name="connsiteY18" fmla="*/ 540000 h 1080000"/>
              <a:gd name="connsiteX19" fmla="*/ 1026967 w 1566967"/>
              <a:gd name="connsiteY19" fmla="*/ 270000 h 1080000"/>
              <a:gd name="connsiteX20" fmla="*/ 1026967 w 1566967"/>
              <a:gd name="connsiteY20" fmla="*/ 0 h 1080000"/>
              <a:gd name="connsiteX21" fmla="*/ 1566967 w 1566967"/>
              <a:gd name="connsiteY21" fmla="*/ 540000 h 1080000"/>
              <a:gd name="connsiteX22" fmla="*/ 1026967 w 1566967"/>
              <a:gd name="connsiteY22" fmla="*/ 1080000 h 1080000"/>
              <a:gd name="connsiteX23" fmla="*/ 725048 w 1566967"/>
              <a:gd name="connsiteY23" fmla="*/ 987777 h 1080000"/>
              <a:gd name="connsiteX24" fmla="*/ 681285 w 1566967"/>
              <a:gd name="connsiteY24" fmla="*/ 951669 h 1080000"/>
              <a:gd name="connsiteX25" fmla="*/ 676014 w 1566967"/>
              <a:gd name="connsiteY25" fmla="*/ 958058 h 1080000"/>
              <a:gd name="connsiteX26" fmla="*/ 396000 w 1566967"/>
              <a:gd name="connsiteY26" fmla="*/ 1074043 h 1080000"/>
              <a:gd name="connsiteX27" fmla="*/ 0 w 1566967"/>
              <a:gd name="connsiteY27" fmla="*/ 678043 h 1080000"/>
              <a:gd name="connsiteX28" fmla="*/ 396000 w 1566967"/>
              <a:gd name="connsiteY28" fmla="*/ 282043 h 1080000"/>
              <a:gd name="connsiteX29" fmla="*/ 475808 w 1566967"/>
              <a:gd name="connsiteY29" fmla="*/ 290089 h 1080000"/>
              <a:gd name="connsiteX30" fmla="*/ 540125 w 1566967"/>
              <a:gd name="connsiteY30" fmla="*/ 310054 h 1080000"/>
              <a:gd name="connsiteX31" fmla="*/ 579190 w 1566967"/>
              <a:gd name="connsiteY31" fmla="*/ 238081 h 1080000"/>
              <a:gd name="connsiteX32" fmla="*/ 1026967 w 1566967"/>
              <a:gd name="connsiteY32" fmla="*/ 0 h 1080000"/>
            </a:gdLst>
            <a:rect l="l" t="t" r="r" b="b"/>
            <a:pathLst>
              <a:path w="1566967" h="1080000">
                <a:moveTo>
                  <a:pt x="396000" y="480043"/>
                </a:moveTo>
                <a:cubicBezTo>
                  <a:pt x="286648" y="480043"/>
                  <a:pt x="198000" y="568691"/>
                  <a:pt x="198000" y="678043"/>
                </a:cubicBezTo>
                <a:cubicBezTo>
                  <a:pt x="198000" y="787395"/>
                  <a:pt x="286648" y="876043"/>
                  <a:pt x="396000" y="876043"/>
                </a:cubicBezTo>
                <a:cubicBezTo>
                  <a:pt x="450676" y="876043"/>
                  <a:pt x="500176" y="853881"/>
                  <a:pt x="536007" y="818050"/>
                </a:cubicBezTo>
                <a:lnTo>
                  <a:pt x="552753" y="793212"/>
                </a:lnTo>
                <a:lnTo>
                  <a:pt x="529403" y="750193"/>
                </a:lnTo>
                <a:cubicBezTo>
                  <a:pt x="502077" y="685588"/>
                  <a:pt x="486967" y="614559"/>
                  <a:pt x="486967" y="540000"/>
                </a:cubicBezTo>
                <a:lnTo>
                  <a:pt x="490273" y="507202"/>
                </a:lnTo>
                <a:lnTo>
                  <a:pt x="473070" y="495603"/>
                </a:lnTo>
                <a:cubicBezTo>
                  <a:pt x="449382" y="485584"/>
                  <a:pt x="423338" y="480043"/>
                  <a:pt x="396000" y="480043"/>
                </a:cubicBezTo>
                <a:close/>
                <a:moveTo>
                  <a:pt x="1026967" y="270000"/>
                </a:moveTo>
                <a:cubicBezTo>
                  <a:pt x="896490" y="270000"/>
                  <a:pt x="787629" y="362551"/>
                  <a:pt x="762452" y="485586"/>
                </a:cubicBezTo>
                <a:lnTo>
                  <a:pt x="758949" y="520343"/>
                </a:lnTo>
                <a:lnTo>
                  <a:pt x="760880" y="523902"/>
                </a:lnTo>
                <a:cubicBezTo>
                  <a:pt x="770900" y="547590"/>
                  <a:pt x="778680" y="572457"/>
                  <a:pt x="783955" y="598235"/>
                </a:cubicBezTo>
                <a:lnTo>
                  <a:pt x="790524" y="663397"/>
                </a:lnTo>
                <a:lnTo>
                  <a:pt x="836048" y="730919"/>
                </a:lnTo>
                <a:cubicBezTo>
                  <a:pt x="884909" y="779780"/>
                  <a:pt x="952409" y="810000"/>
                  <a:pt x="1026967" y="810000"/>
                </a:cubicBezTo>
                <a:cubicBezTo>
                  <a:pt x="1176084" y="810000"/>
                  <a:pt x="1296967" y="689117"/>
                  <a:pt x="1296967" y="540000"/>
                </a:cubicBezTo>
                <a:cubicBezTo>
                  <a:pt x="1296967" y="390883"/>
                  <a:pt x="1176084" y="270000"/>
                  <a:pt x="1026967" y="270000"/>
                </a:cubicBezTo>
                <a:close/>
                <a:moveTo>
                  <a:pt x="1026967" y="0"/>
                </a:moveTo>
                <a:cubicBezTo>
                  <a:pt x="1325201" y="0"/>
                  <a:pt x="1566967" y="241766"/>
                  <a:pt x="1566967" y="540000"/>
                </a:cubicBezTo>
                <a:cubicBezTo>
                  <a:pt x="1566967" y="838234"/>
                  <a:pt x="1325201" y="1080000"/>
                  <a:pt x="1026967" y="1080000"/>
                </a:cubicBezTo>
                <a:cubicBezTo>
                  <a:pt x="915129" y="1080000"/>
                  <a:pt x="811232" y="1046002"/>
                  <a:pt x="725048" y="987777"/>
                </a:cubicBezTo>
                <a:lnTo>
                  <a:pt x="681285" y="951669"/>
                </a:lnTo>
                <a:lnTo>
                  <a:pt x="676014" y="958058"/>
                </a:lnTo>
                <a:cubicBezTo>
                  <a:pt x="604353" y="1029720"/>
                  <a:pt x="505353" y="1074043"/>
                  <a:pt x="396000" y="1074043"/>
                </a:cubicBezTo>
                <a:cubicBezTo>
                  <a:pt x="177295" y="1074043"/>
                  <a:pt x="0" y="896748"/>
                  <a:pt x="0" y="678043"/>
                </a:cubicBezTo>
                <a:cubicBezTo>
                  <a:pt x="0" y="459338"/>
                  <a:pt x="177295" y="282043"/>
                  <a:pt x="396000" y="282043"/>
                </a:cubicBezTo>
                <a:cubicBezTo>
                  <a:pt x="423338" y="282043"/>
                  <a:pt x="450029" y="284814"/>
                  <a:pt x="475808" y="290089"/>
                </a:cubicBezTo>
                <a:lnTo>
                  <a:pt x="540125" y="310054"/>
                </a:lnTo>
                <a:lnTo>
                  <a:pt x="579190" y="238081"/>
                </a:lnTo>
                <a:cubicBezTo>
                  <a:pt x="676232" y="94440"/>
                  <a:pt x="840571" y="0"/>
                  <a:pt x="102696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0" y="5329237"/>
            <a:ext cx="1023937" cy="1528763"/>
          </a:xfrm>
          <a:custGeom>
            <a:avLst/>
            <a:gdLst>
              <a:gd name="connsiteX0" fmla="*/ 0 w 1023937"/>
              <a:gd name="connsiteY0" fmla="*/ 0 h 1528763"/>
              <a:gd name="connsiteX1" fmla="*/ 1023937 w 1023937"/>
              <a:gd name="connsiteY1" fmla="*/ 1050132 h 1528763"/>
              <a:gd name="connsiteX2" fmla="*/ 943471 w 1023937"/>
              <a:gd name="connsiteY2" fmla="*/ 1458891 h 1528763"/>
              <a:gd name="connsiteX3" fmla="*/ 910651 w 1023937"/>
              <a:gd name="connsiteY3" fmla="*/ 1528763 h 1528763"/>
              <a:gd name="connsiteX4" fmla="*/ 230262 w 1023937"/>
              <a:gd name="connsiteY4" fmla="*/ 1528763 h 1528763"/>
              <a:gd name="connsiteX5" fmla="*/ 265473 w 1023937"/>
              <a:gd name="connsiteY5" fmla="*/ 1510384 h 1528763"/>
              <a:gd name="connsiteX6" fmla="*/ 511967 w 1023937"/>
              <a:gd name="connsiteY6" fmla="*/ 1050132 h 1528763"/>
              <a:gd name="connsiteX7" fmla="*/ 103178 w 1023937"/>
              <a:gd name="connsiteY7" fmla="*/ 522903 h 1528763"/>
              <a:gd name="connsiteX8" fmla="*/ 0 w 1023937"/>
              <a:gd name="connsiteY8" fmla="*/ 511969 h 1528763"/>
            </a:gdLst>
            <a:rect l="l" t="t" r="r" b="b"/>
            <a:pathLst>
              <a:path w="1023937" h="1528763">
                <a:moveTo>
                  <a:pt x="0" y="0"/>
                </a:moveTo>
                <a:cubicBezTo>
                  <a:pt x="565505" y="0"/>
                  <a:pt x="1023937" y="470160"/>
                  <a:pt x="1023937" y="1050132"/>
                </a:cubicBezTo>
                <a:cubicBezTo>
                  <a:pt x="1023937" y="1195125"/>
                  <a:pt x="995285" y="1333255"/>
                  <a:pt x="943471" y="1458891"/>
                </a:cubicBezTo>
                <a:lnTo>
                  <a:pt x="910651" y="1528763"/>
                </a:lnTo>
                <a:lnTo>
                  <a:pt x="230262" y="1528763"/>
                </a:lnTo>
                <a:lnTo>
                  <a:pt x="265473" y="1510384"/>
                </a:lnTo>
                <a:cubicBezTo>
                  <a:pt x="413252" y="1415997"/>
                  <a:pt x="511967" y="1245183"/>
                  <a:pt x="511967" y="1050132"/>
                </a:cubicBezTo>
                <a:cubicBezTo>
                  <a:pt x="511967" y="790066"/>
                  <a:pt x="336474" y="573085"/>
                  <a:pt x="103178" y="522903"/>
                </a:cubicBezTo>
                <a:lnTo>
                  <a:pt x="0" y="51196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" y="1"/>
            <a:ext cx="628647" cy="658215"/>
          </a:xfrm>
          <a:custGeom>
            <a:avLst/>
            <a:gdLst>
              <a:gd name="connsiteX0" fmla="*/ 329403 w 628647"/>
              <a:gd name="connsiteY0" fmla="*/ 0 h 658215"/>
              <a:gd name="connsiteX1" fmla="*/ 596773 w 628647"/>
              <a:gd name="connsiteY1" fmla="*/ 0 h 658215"/>
              <a:gd name="connsiteX2" fmla="*/ 619116 w 628647"/>
              <a:gd name="connsiteY2" fmla="*/ 74538 h 658215"/>
              <a:gd name="connsiteX3" fmla="*/ 628647 w 628647"/>
              <a:gd name="connsiteY3" fmla="*/ 172439 h 658215"/>
              <a:gd name="connsiteX4" fmla="*/ 159541 w 628647"/>
              <a:gd name="connsiteY4" fmla="*/ 658215 h 658215"/>
              <a:gd name="connsiteX5" fmla="*/ 65000 w 628647"/>
              <a:gd name="connsiteY5" fmla="*/ 648346 h 658215"/>
              <a:gd name="connsiteX6" fmla="*/ 0 w 628647"/>
              <a:gd name="connsiteY6" fmla="*/ 627452 h 658215"/>
              <a:gd name="connsiteX7" fmla="*/ 0 w 628647"/>
              <a:gd name="connsiteY7" fmla="*/ 354639 h 658215"/>
              <a:gd name="connsiteX8" fmla="*/ 68242 w 628647"/>
              <a:gd name="connsiteY8" fmla="*/ 403920 h 658215"/>
              <a:gd name="connsiteX9" fmla="*/ 159541 w 628647"/>
              <a:gd name="connsiteY9" fmla="*/ 423662 h 658215"/>
              <a:gd name="connsiteX10" fmla="*/ 394094 w 628647"/>
              <a:gd name="connsiteY10" fmla="*/ 172439 h 658215"/>
              <a:gd name="connsiteX11" fmla="*/ 354036 w 628647"/>
              <a:gd name="connsiteY11" fmla="*/ 31978 h 658215"/>
            </a:gdLst>
            <a:rect l="l" t="t" r="r" b="b"/>
            <a:pathLst>
              <a:path w="628647" h="658215">
                <a:moveTo>
                  <a:pt x="329403" y="0"/>
                </a:moveTo>
                <a:lnTo>
                  <a:pt x="596773" y="0"/>
                </a:lnTo>
                <a:lnTo>
                  <a:pt x="619116" y="74538"/>
                </a:lnTo>
                <a:cubicBezTo>
                  <a:pt x="625365" y="106161"/>
                  <a:pt x="628647" y="138903"/>
                  <a:pt x="628647" y="172439"/>
                </a:cubicBezTo>
                <a:cubicBezTo>
                  <a:pt x="628647" y="440726"/>
                  <a:pt x="418621" y="658215"/>
                  <a:pt x="159541" y="658215"/>
                </a:cubicBezTo>
                <a:cubicBezTo>
                  <a:pt x="127156" y="658215"/>
                  <a:pt x="95537" y="654817"/>
                  <a:pt x="65000" y="648346"/>
                </a:cubicBezTo>
                <a:lnTo>
                  <a:pt x="0" y="627452"/>
                </a:lnTo>
                <a:lnTo>
                  <a:pt x="0" y="354639"/>
                </a:lnTo>
                <a:lnTo>
                  <a:pt x="68242" y="403920"/>
                </a:lnTo>
                <a:cubicBezTo>
                  <a:pt x="96304" y="416632"/>
                  <a:pt x="127156" y="423662"/>
                  <a:pt x="159541" y="423662"/>
                </a:cubicBezTo>
                <a:cubicBezTo>
                  <a:pt x="289081" y="423662"/>
                  <a:pt x="394094" y="311186"/>
                  <a:pt x="394094" y="172439"/>
                </a:cubicBezTo>
                <a:cubicBezTo>
                  <a:pt x="394094" y="120409"/>
                  <a:pt x="379327" y="72073"/>
                  <a:pt x="354036" y="31978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2"/>
              </a:gs>
            </a:gsLst>
            <a:path path="circle">
              <a:fillToRect b="100000" r="100000"/>
            </a:path>
            <a:tileRect t="-100000" l="-10000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23937" y="2977389"/>
            <a:ext cx="5073521" cy="24291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HanSerifJP-Bold"/>
                <a:ea typeface="SourceHanSerifJP-Bold"/>
                <a:cs typeface="SourceHanSerifJP-Bold"/>
              </a:rPr>
              <a:t>追加機能とヒント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023937" y="92846"/>
            <a:ext cx="2653359" cy="28845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l"/>
            <a:r>
              <a:rPr kumimoji="1" lang="en-US" altLang="zh-CN" sz="11500">
                <a:ln w="12700">
                  <a:noFill/>
                </a:ln>
                <a:solidFill>
                  <a:srgbClr val="549E39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44947" y="1736033"/>
            <a:ext cx="4222125" cy="422212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117268" y="1451429"/>
            <a:ext cx="1617587" cy="847507"/>
          </a:xfrm>
          <a:custGeom>
            <a:avLst/>
            <a:gdLst>
              <a:gd name="connsiteX0" fmla="*/ 1579064 w 1617587"/>
              <a:gd name="connsiteY0" fmla="*/ 770461 h 847507"/>
              <a:gd name="connsiteX1" fmla="*/ 1617587 w 1617587"/>
              <a:gd name="connsiteY1" fmla="*/ 808984 h 847507"/>
              <a:gd name="connsiteX2" fmla="*/ 1579064 w 1617587"/>
              <a:gd name="connsiteY2" fmla="*/ 847507 h 847507"/>
              <a:gd name="connsiteX3" fmla="*/ 1540541 w 1617587"/>
              <a:gd name="connsiteY3" fmla="*/ 808984 h 847507"/>
              <a:gd name="connsiteX4" fmla="*/ 1579064 w 1617587"/>
              <a:gd name="connsiteY4" fmla="*/ 770461 h 847507"/>
              <a:gd name="connsiteX5" fmla="*/ 1425010 w 1617587"/>
              <a:gd name="connsiteY5" fmla="*/ 770461 h 847507"/>
              <a:gd name="connsiteX6" fmla="*/ 1463533 w 1617587"/>
              <a:gd name="connsiteY6" fmla="*/ 808984 h 847507"/>
              <a:gd name="connsiteX7" fmla="*/ 1425010 w 1617587"/>
              <a:gd name="connsiteY7" fmla="*/ 847507 h 847507"/>
              <a:gd name="connsiteX8" fmla="*/ 1386487 w 1617587"/>
              <a:gd name="connsiteY8" fmla="*/ 808984 h 847507"/>
              <a:gd name="connsiteX9" fmla="*/ 1425010 w 1617587"/>
              <a:gd name="connsiteY9" fmla="*/ 770461 h 847507"/>
              <a:gd name="connsiteX10" fmla="*/ 1270956 w 1617587"/>
              <a:gd name="connsiteY10" fmla="*/ 770461 h 847507"/>
              <a:gd name="connsiteX11" fmla="*/ 1309479 w 1617587"/>
              <a:gd name="connsiteY11" fmla="*/ 808984 h 847507"/>
              <a:gd name="connsiteX12" fmla="*/ 1270956 w 1617587"/>
              <a:gd name="connsiteY12" fmla="*/ 847507 h 847507"/>
              <a:gd name="connsiteX13" fmla="*/ 1232433 w 1617587"/>
              <a:gd name="connsiteY13" fmla="*/ 808984 h 847507"/>
              <a:gd name="connsiteX14" fmla="*/ 1270956 w 1617587"/>
              <a:gd name="connsiteY14" fmla="*/ 770461 h 847507"/>
              <a:gd name="connsiteX15" fmla="*/ 1116902 w 1617587"/>
              <a:gd name="connsiteY15" fmla="*/ 770461 h 847507"/>
              <a:gd name="connsiteX16" fmla="*/ 1155425 w 1617587"/>
              <a:gd name="connsiteY16" fmla="*/ 808984 h 847507"/>
              <a:gd name="connsiteX17" fmla="*/ 1116902 w 1617587"/>
              <a:gd name="connsiteY17" fmla="*/ 847507 h 847507"/>
              <a:gd name="connsiteX18" fmla="*/ 1078379 w 1617587"/>
              <a:gd name="connsiteY18" fmla="*/ 808984 h 847507"/>
              <a:gd name="connsiteX19" fmla="*/ 1116902 w 1617587"/>
              <a:gd name="connsiteY19" fmla="*/ 770461 h 847507"/>
              <a:gd name="connsiteX20" fmla="*/ 962847 w 1617587"/>
              <a:gd name="connsiteY20" fmla="*/ 770461 h 847507"/>
              <a:gd name="connsiteX21" fmla="*/ 1001370 w 1617587"/>
              <a:gd name="connsiteY21" fmla="*/ 808984 h 847507"/>
              <a:gd name="connsiteX22" fmla="*/ 962847 w 1617587"/>
              <a:gd name="connsiteY22" fmla="*/ 847507 h 847507"/>
              <a:gd name="connsiteX23" fmla="*/ 924324 w 1617587"/>
              <a:gd name="connsiteY23" fmla="*/ 808984 h 847507"/>
              <a:gd name="connsiteX24" fmla="*/ 962847 w 1617587"/>
              <a:gd name="connsiteY24" fmla="*/ 770461 h 847507"/>
              <a:gd name="connsiteX25" fmla="*/ 808793 w 1617587"/>
              <a:gd name="connsiteY25" fmla="*/ 770461 h 847507"/>
              <a:gd name="connsiteX26" fmla="*/ 847316 w 1617587"/>
              <a:gd name="connsiteY26" fmla="*/ 808984 h 847507"/>
              <a:gd name="connsiteX27" fmla="*/ 808793 w 1617587"/>
              <a:gd name="connsiteY27" fmla="*/ 847507 h 847507"/>
              <a:gd name="connsiteX28" fmla="*/ 770270 w 1617587"/>
              <a:gd name="connsiteY28" fmla="*/ 808984 h 847507"/>
              <a:gd name="connsiteX29" fmla="*/ 808793 w 1617587"/>
              <a:gd name="connsiteY29" fmla="*/ 770461 h 847507"/>
              <a:gd name="connsiteX30" fmla="*/ 654740 w 1617587"/>
              <a:gd name="connsiteY30" fmla="*/ 770461 h 847507"/>
              <a:gd name="connsiteX31" fmla="*/ 693263 w 1617587"/>
              <a:gd name="connsiteY31" fmla="*/ 808984 h 847507"/>
              <a:gd name="connsiteX32" fmla="*/ 654740 w 1617587"/>
              <a:gd name="connsiteY32" fmla="*/ 847507 h 847507"/>
              <a:gd name="connsiteX33" fmla="*/ 616217 w 1617587"/>
              <a:gd name="connsiteY33" fmla="*/ 808984 h 847507"/>
              <a:gd name="connsiteX34" fmla="*/ 654740 w 1617587"/>
              <a:gd name="connsiteY34" fmla="*/ 770461 h 847507"/>
              <a:gd name="connsiteX35" fmla="*/ 500685 w 1617587"/>
              <a:gd name="connsiteY35" fmla="*/ 770461 h 847507"/>
              <a:gd name="connsiteX36" fmla="*/ 539208 w 1617587"/>
              <a:gd name="connsiteY36" fmla="*/ 808984 h 847507"/>
              <a:gd name="connsiteX37" fmla="*/ 500685 w 1617587"/>
              <a:gd name="connsiteY37" fmla="*/ 847507 h 847507"/>
              <a:gd name="connsiteX38" fmla="*/ 462162 w 1617587"/>
              <a:gd name="connsiteY38" fmla="*/ 808984 h 847507"/>
              <a:gd name="connsiteX39" fmla="*/ 500685 w 1617587"/>
              <a:gd name="connsiteY39" fmla="*/ 770461 h 847507"/>
              <a:gd name="connsiteX40" fmla="*/ 346631 w 1617587"/>
              <a:gd name="connsiteY40" fmla="*/ 770461 h 847507"/>
              <a:gd name="connsiteX41" fmla="*/ 385154 w 1617587"/>
              <a:gd name="connsiteY41" fmla="*/ 808984 h 847507"/>
              <a:gd name="connsiteX42" fmla="*/ 346631 w 1617587"/>
              <a:gd name="connsiteY42" fmla="*/ 847507 h 847507"/>
              <a:gd name="connsiteX43" fmla="*/ 308108 w 1617587"/>
              <a:gd name="connsiteY43" fmla="*/ 808984 h 847507"/>
              <a:gd name="connsiteX44" fmla="*/ 346631 w 1617587"/>
              <a:gd name="connsiteY44" fmla="*/ 770461 h 847507"/>
              <a:gd name="connsiteX45" fmla="*/ 192577 w 1617587"/>
              <a:gd name="connsiteY45" fmla="*/ 770461 h 847507"/>
              <a:gd name="connsiteX46" fmla="*/ 231100 w 1617587"/>
              <a:gd name="connsiteY46" fmla="*/ 808984 h 847507"/>
              <a:gd name="connsiteX47" fmla="*/ 192577 w 1617587"/>
              <a:gd name="connsiteY47" fmla="*/ 847507 h 847507"/>
              <a:gd name="connsiteX48" fmla="*/ 154054 w 1617587"/>
              <a:gd name="connsiteY48" fmla="*/ 808984 h 847507"/>
              <a:gd name="connsiteX49" fmla="*/ 192577 w 1617587"/>
              <a:gd name="connsiteY49" fmla="*/ 770461 h 847507"/>
              <a:gd name="connsiteX50" fmla="*/ 38523 w 1617587"/>
              <a:gd name="connsiteY50" fmla="*/ 770461 h 847507"/>
              <a:gd name="connsiteX51" fmla="*/ 77046 w 1617587"/>
              <a:gd name="connsiteY51" fmla="*/ 808984 h 847507"/>
              <a:gd name="connsiteX52" fmla="*/ 38523 w 1617587"/>
              <a:gd name="connsiteY52" fmla="*/ 847507 h 847507"/>
              <a:gd name="connsiteX53" fmla="*/ 0 w 1617587"/>
              <a:gd name="connsiteY53" fmla="*/ 808984 h 847507"/>
              <a:gd name="connsiteX54" fmla="*/ 38523 w 1617587"/>
              <a:gd name="connsiteY54" fmla="*/ 770461 h 847507"/>
              <a:gd name="connsiteX55" fmla="*/ 1579064 w 1617587"/>
              <a:gd name="connsiteY55" fmla="*/ 616369 h 847507"/>
              <a:gd name="connsiteX56" fmla="*/ 1617587 w 1617587"/>
              <a:gd name="connsiteY56" fmla="*/ 654892 h 847507"/>
              <a:gd name="connsiteX57" fmla="*/ 1579064 w 1617587"/>
              <a:gd name="connsiteY57" fmla="*/ 693415 h 847507"/>
              <a:gd name="connsiteX58" fmla="*/ 1540541 w 1617587"/>
              <a:gd name="connsiteY58" fmla="*/ 654892 h 847507"/>
              <a:gd name="connsiteX59" fmla="*/ 1579064 w 1617587"/>
              <a:gd name="connsiteY59" fmla="*/ 616369 h 847507"/>
              <a:gd name="connsiteX60" fmla="*/ 1425010 w 1617587"/>
              <a:gd name="connsiteY60" fmla="*/ 616369 h 847507"/>
              <a:gd name="connsiteX61" fmla="*/ 1463533 w 1617587"/>
              <a:gd name="connsiteY61" fmla="*/ 654892 h 847507"/>
              <a:gd name="connsiteX62" fmla="*/ 1425010 w 1617587"/>
              <a:gd name="connsiteY62" fmla="*/ 693415 h 847507"/>
              <a:gd name="connsiteX63" fmla="*/ 1386487 w 1617587"/>
              <a:gd name="connsiteY63" fmla="*/ 654892 h 847507"/>
              <a:gd name="connsiteX64" fmla="*/ 1425010 w 1617587"/>
              <a:gd name="connsiteY64" fmla="*/ 616369 h 847507"/>
              <a:gd name="connsiteX65" fmla="*/ 1270956 w 1617587"/>
              <a:gd name="connsiteY65" fmla="*/ 616369 h 847507"/>
              <a:gd name="connsiteX66" fmla="*/ 1309479 w 1617587"/>
              <a:gd name="connsiteY66" fmla="*/ 654892 h 847507"/>
              <a:gd name="connsiteX67" fmla="*/ 1270956 w 1617587"/>
              <a:gd name="connsiteY67" fmla="*/ 693415 h 847507"/>
              <a:gd name="connsiteX68" fmla="*/ 1232433 w 1617587"/>
              <a:gd name="connsiteY68" fmla="*/ 654892 h 847507"/>
              <a:gd name="connsiteX69" fmla="*/ 1270956 w 1617587"/>
              <a:gd name="connsiteY69" fmla="*/ 616369 h 847507"/>
              <a:gd name="connsiteX70" fmla="*/ 1116902 w 1617587"/>
              <a:gd name="connsiteY70" fmla="*/ 616369 h 847507"/>
              <a:gd name="connsiteX71" fmla="*/ 1155425 w 1617587"/>
              <a:gd name="connsiteY71" fmla="*/ 654892 h 847507"/>
              <a:gd name="connsiteX72" fmla="*/ 1116902 w 1617587"/>
              <a:gd name="connsiteY72" fmla="*/ 693415 h 847507"/>
              <a:gd name="connsiteX73" fmla="*/ 1078379 w 1617587"/>
              <a:gd name="connsiteY73" fmla="*/ 654892 h 847507"/>
              <a:gd name="connsiteX74" fmla="*/ 1116902 w 1617587"/>
              <a:gd name="connsiteY74" fmla="*/ 616369 h 847507"/>
              <a:gd name="connsiteX75" fmla="*/ 962847 w 1617587"/>
              <a:gd name="connsiteY75" fmla="*/ 616369 h 847507"/>
              <a:gd name="connsiteX76" fmla="*/ 1001370 w 1617587"/>
              <a:gd name="connsiteY76" fmla="*/ 654892 h 847507"/>
              <a:gd name="connsiteX77" fmla="*/ 962847 w 1617587"/>
              <a:gd name="connsiteY77" fmla="*/ 693415 h 847507"/>
              <a:gd name="connsiteX78" fmla="*/ 924324 w 1617587"/>
              <a:gd name="connsiteY78" fmla="*/ 654892 h 847507"/>
              <a:gd name="connsiteX79" fmla="*/ 962847 w 1617587"/>
              <a:gd name="connsiteY79" fmla="*/ 616369 h 847507"/>
              <a:gd name="connsiteX80" fmla="*/ 808793 w 1617587"/>
              <a:gd name="connsiteY80" fmla="*/ 616369 h 847507"/>
              <a:gd name="connsiteX81" fmla="*/ 847316 w 1617587"/>
              <a:gd name="connsiteY81" fmla="*/ 654892 h 847507"/>
              <a:gd name="connsiteX82" fmla="*/ 808793 w 1617587"/>
              <a:gd name="connsiteY82" fmla="*/ 693415 h 847507"/>
              <a:gd name="connsiteX83" fmla="*/ 770270 w 1617587"/>
              <a:gd name="connsiteY83" fmla="*/ 654892 h 847507"/>
              <a:gd name="connsiteX84" fmla="*/ 808793 w 1617587"/>
              <a:gd name="connsiteY84" fmla="*/ 616369 h 847507"/>
              <a:gd name="connsiteX85" fmla="*/ 654740 w 1617587"/>
              <a:gd name="connsiteY85" fmla="*/ 616369 h 847507"/>
              <a:gd name="connsiteX86" fmla="*/ 693263 w 1617587"/>
              <a:gd name="connsiteY86" fmla="*/ 654892 h 847507"/>
              <a:gd name="connsiteX87" fmla="*/ 654740 w 1617587"/>
              <a:gd name="connsiteY87" fmla="*/ 693415 h 847507"/>
              <a:gd name="connsiteX88" fmla="*/ 616217 w 1617587"/>
              <a:gd name="connsiteY88" fmla="*/ 654892 h 847507"/>
              <a:gd name="connsiteX89" fmla="*/ 654740 w 1617587"/>
              <a:gd name="connsiteY89" fmla="*/ 616369 h 847507"/>
              <a:gd name="connsiteX90" fmla="*/ 500685 w 1617587"/>
              <a:gd name="connsiteY90" fmla="*/ 616369 h 847507"/>
              <a:gd name="connsiteX91" fmla="*/ 539208 w 1617587"/>
              <a:gd name="connsiteY91" fmla="*/ 654892 h 847507"/>
              <a:gd name="connsiteX92" fmla="*/ 500685 w 1617587"/>
              <a:gd name="connsiteY92" fmla="*/ 693415 h 847507"/>
              <a:gd name="connsiteX93" fmla="*/ 462162 w 1617587"/>
              <a:gd name="connsiteY93" fmla="*/ 654892 h 847507"/>
              <a:gd name="connsiteX94" fmla="*/ 500685 w 1617587"/>
              <a:gd name="connsiteY94" fmla="*/ 616369 h 847507"/>
              <a:gd name="connsiteX95" fmla="*/ 346631 w 1617587"/>
              <a:gd name="connsiteY95" fmla="*/ 616369 h 847507"/>
              <a:gd name="connsiteX96" fmla="*/ 385154 w 1617587"/>
              <a:gd name="connsiteY96" fmla="*/ 654892 h 847507"/>
              <a:gd name="connsiteX97" fmla="*/ 346631 w 1617587"/>
              <a:gd name="connsiteY97" fmla="*/ 693415 h 847507"/>
              <a:gd name="connsiteX98" fmla="*/ 308108 w 1617587"/>
              <a:gd name="connsiteY98" fmla="*/ 654892 h 847507"/>
              <a:gd name="connsiteX99" fmla="*/ 346631 w 1617587"/>
              <a:gd name="connsiteY99" fmla="*/ 616369 h 847507"/>
              <a:gd name="connsiteX100" fmla="*/ 192577 w 1617587"/>
              <a:gd name="connsiteY100" fmla="*/ 616369 h 847507"/>
              <a:gd name="connsiteX101" fmla="*/ 231100 w 1617587"/>
              <a:gd name="connsiteY101" fmla="*/ 654892 h 847507"/>
              <a:gd name="connsiteX102" fmla="*/ 192577 w 1617587"/>
              <a:gd name="connsiteY102" fmla="*/ 693415 h 847507"/>
              <a:gd name="connsiteX103" fmla="*/ 154054 w 1617587"/>
              <a:gd name="connsiteY103" fmla="*/ 654892 h 847507"/>
              <a:gd name="connsiteX104" fmla="*/ 192577 w 1617587"/>
              <a:gd name="connsiteY104" fmla="*/ 616369 h 847507"/>
              <a:gd name="connsiteX105" fmla="*/ 38523 w 1617587"/>
              <a:gd name="connsiteY105" fmla="*/ 616369 h 847507"/>
              <a:gd name="connsiteX106" fmla="*/ 77046 w 1617587"/>
              <a:gd name="connsiteY106" fmla="*/ 654892 h 847507"/>
              <a:gd name="connsiteX107" fmla="*/ 38523 w 1617587"/>
              <a:gd name="connsiteY107" fmla="*/ 693415 h 847507"/>
              <a:gd name="connsiteX108" fmla="*/ 0 w 1617587"/>
              <a:gd name="connsiteY108" fmla="*/ 654892 h 847507"/>
              <a:gd name="connsiteX109" fmla="*/ 38523 w 1617587"/>
              <a:gd name="connsiteY109" fmla="*/ 616369 h 847507"/>
              <a:gd name="connsiteX110" fmla="*/ 1579064 w 1617587"/>
              <a:gd name="connsiteY110" fmla="*/ 462277 h 847507"/>
              <a:gd name="connsiteX111" fmla="*/ 1617587 w 1617587"/>
              <a:gd name="connsiteY111" fmla="*/ 500800 h 847507"/>
              <a:gd name="connsiteX112" fmla="*/ 1579064 w 1617587"/>
              <a:gd name="connsiteY112" fmla="*/ 539323 h 847507"/>
              <a:gd name="connsiteX113" fmla="*/ 1540541 w 1617587"/>
              <a:gd name="connsiteY113" fmla="*/ 500800 h 847507"/>
              <a:gd name="connsiteX114" fmla="*/ 1579064 w 1617587"/>
              <a:gd name="connsiteY114" fmla="*/ 462277 h 847507"/>
              <a:gd name="connsiteX115" fmla="*/ 1425010 w 1617587"/>
              <a:gd name="connsiteY115" fmla="*/ 462277 h 847507"/>
              <a:gd name="connsiteX116" fmla="*/ 1463533 w 1617587"/>
              <a:gd name="connsiteY116" fmla="*/ 500800 h 847507"/>
              <a:gd name="connsiteX117" fmla="*/ 1425010 w 1617587"/>
              <a:gd name="connsiteY117" fmla="*/ 539323 h 847507"/>
              <a:gd name="connsiteX118" fmla="*/ 1386487 w 1617587"/>
              <a:gd name="connsiteY118" fmla="*/ 500800 h 847507"/>
              <a:gd name="connsiteX119" fmla="*/ 1425010 w 1617587"/>
              <a:gd name="connsiteY119" fmla="*/ 462277 h 847507"/>
              <a:gd name="connsiteX120" fmla="*/ 1270956 w 1617587"/>
              <a:gd name="connsiteY120" fmla="*/ 462277 h 847507"/>
              <a:gd name="connsiteX121" fmla="*/ 1309479 w 1617587"/>
              <a:gd name="connsiteY121" fmla="*/ 500800 h 847507"/>
              <a:gd name="connsiteX122" fmla="*/ 1270956 w 1617587"/>
              <a:gd name="connsiteY122" fmla="*/ 539323 h 847507"/>
              <a:gd name="connsiteX123" fmla="*/ 1232433 w 1617587"/>
              <a:gd name="connsiteY123" fmla="*/ 500800 h 847507"/>
              <a:gd name="connsiteX124" fmla="*/ 1270956 w 1617587"/>
              <a:gd name="connsiteY124" fmla="*/ 462277 h 847507"/>
              <a:gd name="connsiteX125" fmla="*/ 1116902 w 1617587"/>
              <a:gd name="connsiteY125" fmla="*/ 462277 h 847507"/>
              <a:gd name="connsiteX126" fmla="*/ 1155425 w 1617587"/>
              <a:gd name="connsiteY126" fmla="*/ 500800 h 847507"/>
              <a:gd name="connsiteX127" fmla="*/ 1116902 w 1617587"/>
              <a:gd name="connsiteY127" fmla="*/ 539323 h 847507"/>
              <a:gd name="connsiteX128" fmla="*/ 1078379 w 1617587"/>
              <a:gd name="connsiteY128" fmla="*/ 500800 h 847507"/>
              <a:gd name="connsiteX129" fmla="*/ 1116902 w 1617587"/>
              <a:gd name="connsiteY129" fmla="*/ 462277 h 847507"/>
              <a:gd name="connsiteX130" fmla="*/ 962847 w 1617587"/>
              <a:gd name="connsiteY130" fmla="*/ 462277 h 847507"/>
              <a:gd name="connsiteX131" fmla="*/ 1001370 w 1617587"/>
              <a:gd name="connsiteY131" fmla="*/ 500800 h 847507"/>
              <a:gd name="connsiteX132" fmla="*/ 962847 w 1617587"/>
              <a:gd name="connsiteY132" fmla="*/ 539323 h 847507"/>
              <a:gd name="connsiteX133" fmla="*/ 924324 w 1617587"/>
              <a:gd name="connsiteY133" fmla="*/ 500800 h 847507"/>
              <a:gd name="connsiteX134" fmla="*/ 962847 w 1617587"/>
              <a:gd name="connsiteY134" fmla="*/ 462277 h 847507"/>
              <a:gd name="connsiteX135" fmla="*/ 808793 w 1617587"/>
              <a:gd name="connsiteY135" fmla="*/ 462277 h 847507"/>
              <a:gd name="connsiteX136" fmla="*/ 847316 w 1617587"/>
              <a:gd name="connsiteY136" fmla="*/ 500800 h 847507"/>
              <a:gd name="connsiteX137" fmla="*/ 808793 w 1617587"/>
              <a:gd name="connsiteY137" fmla="*/ 539323 h 847507"/>
              <a:gd name="connsiteX138" fmla="*/ 770270 w 1617587"/>
              <a:gd name="connsiteY138" fmla="*/ 500800 h 847507"/>
              <a:gd name="connsiteX139" fmla="*/ 808793 w 1617587"/>
              <a:gd name="connsiteY139" fmla="*/ 462277 h 847507"/>
              <a:gd name="connsiteX140" fmla="*/ 654740 w 1617587"/>
              <a:gd name="connsiteY140" fmla="*/ 462277 h 847507"/>
              <a:gd name="connsiteX141" fmla="*/ 693263 w 1617587"/>
              <a:gd name="connsiteY141" fmla="*/ 500800 h 847507"/>
              <a:gd name="connsiteX142" fmla="*/ 654740 w 1617587"/>
              <a:gd name="connsiteY142" fmla="*/ 539323 h 847507"/>
              <a:gd name="connsiteX143" fmla="*/ 616217 w 1617587"/>
              <a:gd name="connsiteY143" fmla="*/ 500800 h 847507"/>
              <a:gd name="connsiteX144" fmla="*/ 654740 w 1617587"/>
              <a:gd name="connsiteY144" fmla="*/ 462277 h 847507"/>
              <a:gd name="connsiteX145" fmla="*/ 500685 w 1617587"/>
              <a:gd name="connsiteY145" fmla="*/ 462277 h 847507"/>
              <a:gd name="connsiteX146" fmla="*/ 539208 w 1617587"/>
              <a:gd name="connsiteY146" fmla="*/ 500800 h 847507"/>
              <a:gd name="connsiteX147" fmla="*/ 500685 w 1617587"/>
              <a:gd name="connsiteY147" fmla="*/ 539323 h 847507"/>
              <a:gd name="connsiteX148" fmla="*/ 462162 w 1617587"/>
              <a:gd name="connsiteY148" fmla="*/ 500800 h 847507"/>
              <a:gd name="connsiteX149" fmla="*/ 500685 w 1617587"/>
              <a:gd name="connsiteY149" fmla="*/ 462277 h 847507"/>
              <a:gd name="connsiteX150" fmla="*/ 346631 w 1617587"/>
              <a:gd name="connsiteY150" fmla="*/ 462277 h 847507"/>
              <a:gd name="connsiteX151" fmla="*/ 385154 w 1617587"/>
              <a:gd name="connsiteY151" fmla="*/ 500800 h 847507"/>
              <a:gd name="connsiteX152" fmla="*/ 346631 w 1617587"/>
              <a:gd name="connsiteY152" fmla="*/ 539323 h 847507"/>
              <a:gd name="connsiteX153" fmla="*/ 308108 w 1617587"/>
              <a:gd name="connsiteY153" fmla="*/ 500800 h 847507"/>
              <a:gd name="connsiteX154" fmla="*/ 346631 w 1617587"/>
              <a:gd name="connsiteY154" fmla="*/ 462277 h 847507"/>
              <a:gd name="connsiteX155" fmla="*/ 192577 w 1617587"/>
              <a:gd name="connsiteY155" fmla="*/ 462277 h 847507"/>
              <a:gd name="connsiteX156" fmla="*/ 231100 w 1617587"/>
              <a:gd name="connsiteY156" fmla="*/ 500800 h 847507"/>
              <a:gd name="connsiteX157" fmla="*/ 192577 w 1617587"/>
              <a:gd name="connsiteY157" fmla="*/ 539323 h 847507"/>
              <a:gd name="connsiteX158" fmla="*/ 154054 w 1617587"/>
              <a:gd name="connsiteY158" fmla="*/ 500800 h 847507"/>
              <a:gd name="connsiteX159" fmla="*/ 192577 w 1617587"/>
              <a:gd name="connsiteY159" fmla="*/ 462277 h 847507"/>
              <a:gd name="connsiteX160" fmla="*/ 38523 w 1617587"/>
              <a:gd name="connsiteY160" fmla="*/ 462277 h 847507"/>
              <a:gd name="connsiteX161" fmla="*/ 77046 w 1617587"/>
              <a:gd name="connsiteY161" fmla="*/ 500800 h 847507"/>
              <a:gd name="connsiteX162" fmla="*/ 38523 w 1617587"/>
              <a:gd name="connsiteY162" fmla="*/ 539323 h 847507"/>
              <a:gd name="connsiteX163" fmla="*/ 0 w 1617587"/>
              <a:gd name="connsiteY163" fmla="*/ 500800 h 847507"/>
              <a:gd name="connsiteX164" fmla="*/ 38523 w 1617587"/>
              <a:gd name="connsiteY164" fmla="*/ 462277 h 847507"/>
              <a:gd name="connsiteX165" fmla="*/ 1579064 w 1617587"/>
              <a:gd name="connsiteY165" fmla="*/ 308184 h 847507"/>
              <a:gd name="connsiteX166" fmla="*/ 1617587 w 1617587"/>
              <a:gd name="connsiteY166" fmla="*/ 346707 h 847507"/>
              <a:gd name="connsiteX167" fmla="*/ 1579064 w 1617587"/>
              <a:gd name="connsiteY167" fmla="*/ 385230 h 847507"/>
              <a:gd name="connsiteX168" fmla="*/ 1540541 w 1617587"/>
              <a:gd name="connsiteY168" fmla="*/ 346707 h 847507"/>
              <a:gd name="connsiteX169" fmla="*/ 1579064 w 1617587"/>
              <a:gd name="connsiteY169" fmla="*/ 308184 h 847507"/>
              <a:gd name="connsiteX170" fmla="*/ 1425010 w 1617587"/>
              <a:gd name="connsiteY170" fmla="*/ 308184 h 847507"/>
              <a:gd name="connsiteX171" fmla="*/ 1463533 w 1617587"/>
              <a:gd name="connsiteY171" fmla="*/ 346707 h 847507"/>
              <a:gd name="connsiteX172" fmla="*/ 1425010 w 1617587"/>
              <a:gd name="connsiteY172" fmla="*/ 385230 h 847507"/>
              <a:gd name="connsiteX173" fmla="*/ 1386487 w 1617587"/>
              <a:gd name="connsiteY173" fmla="*/ 346707 h 847507"/>
              <a:gd name="connsiteX174" fmla="*/ 1425010 w 1617587"/>
              <a:gd name="connsiteY174" fmla="*/ 308184 h 847507"/>
              <a:gd name="connsiteX175" fmla="*/ 1270956 w 1617587"/>
              <a:gd name="connsiteY175" fmla="*/ 308184 h 847507"/>
              <a:gd name="connsiteX176" fmla="*/ 1309479 w 1617587"/>
              <a:gd name="connsiteY176" fmla="*/ 346707 h 847507"/>
              <a:gd name="connsiteX177" fmla="*/ 1270956 w 1617587"/>
              <a:gd name="connsiteY177" fmla="*/ 385230 h 847507"/>
              <a:gd name="connsiteX178" fmla="*/ 1232433 w 1617587"/>
              <a:gd name="connsiteY178" fmla="*/ 346707 h 847507"/>
              <a:gd name="connsiteX179" fmla="*/ 1270956 w 1617587"/>
              <a:gd name="connsiteY179" fmla="*/ 308184 h 847507"/>
              <a:gd name="connsiteX180" fmla="*/ 1116902 w 1617587"/>
              <a:gd name="connsiteY180" fmla="*/ 308184 h 847507"/>
              <a:gd name="connsiteX181" fmla="*/ 1155425 w 1617587"/>
              <a:gd name="connsiteY181" fmla="*/ 346707 h 847507"/>
              <a:gd name="connsiteX182" fmla="*/ 1116902 w 1617587"/>
              <a:gd name="connsiteY182" fmla="*/ 385230 h 847507"/>
              <a:gd name="connsiteX183" fmla="*/ 1078379 w 1617587"/>
              <a:gd name="connsiteY183" fmla="*/ 346707 h 847507"/>
              <a:gd name="connsiteX184" fmla="*/ 1116902 w 1617587"/>
              <a:gd name="connsiteY184" fmla="*/ 308184 h 847507"/>
              <a:gd name="connsiteX185" fmla="*/ 962847 w 1617587"/>
              <a:gd name="connsiteY185" fmla="*/ 308184 h 847507"/>
              <a:gd name="connsiteX186" fmla="*/ 1001370 w 1617587"/>
              <a:gd name="connsiteY186" fmla="*/ 346707 h 847507"/>
              <a:gd name="connsiteX187" fmla="*/ 962847 w 1617587"/>
              <a:gd name="connsiteY187" fmla="*/ 385230 h 847507"/>
              <a:gd name="connsiteX188" fmla="*/ 924324 w 1617587"/>
              <a:gd name="connsiteY188" fmla="*/ 346707 h 847507"/>
              <a:gd name="connsiteX189" fmla="*/ 962847 w 1617587"/>
              <a:gd name="connsiteY189" fmla="*/ 308184 h 847507"/>
              <a:gd name="connsiteX190" fmla="*/ 808793 w 1617587"/>
              <a:gd name="connsiteY190" fmla="*/ 308184 h 847507"/>
              <a:gd name="connsiteX191" fmla="*/ 847316 w 1617587"/>
              <a:gd name="connsiteY191" fmla="*/ 346707 h 847507"/>
              <a:gd name="connsiteX192" fmla="*/ 808793 w 1617587"/>
              <a:gd name="connsiteY192" fmla="*/ 385230 h 847507"/>
              <a:gd name="connsiteX193" fmla="*/ 770270 w 1617587"/>
              <a:gd name="connsiteY193" fmla="*/ 346707 h 847507"/>
              <a:gd name="connsiteX194" fmla="*/ 808793 w 1617587"/>
              <a:gd name="connsiteY194" fmla="*/ 308184 h 847507"/>
              <a:gd name="connsiteX195" fmla="*/ 654740 w 1617587"/>
              <a:gd name="connsiteY195" fmla="*/ 308184 h 847507"/>
              <a:gd name="connsiteX196" fmla="*/ 693263 w 1617587"/>
              <a:gd name="connsiteY196" fmla="*/ 346707 h 847507"/>
              <a:gd name="connsiteX197" fmla="*/ 654740 w 1617587"/>
              <a:gd name="connsiteY197" fmla="*/ 385230 h 847507"/>
              <a:gd name="connsiteX198" fmla="*/ 616217 w 1617587"/>
              <a:gd name="connsiteY198" fmla="*/ 346707 h 847507"/>
              <a:gd name="connsiteX199" fmla="*/ 654740 w 1617587"/>
              <a:gd name="connsiteY199" fmla="*/ 308184 h 847507"/>
              <a:gd name="connsiteX200" fmla="*/ 500685 w 1617587"/>
              <a:gd name="connsiteY200" fmla="*/ 308184 h 847507"/>
              <a:gd name="connsiteX201" fmla="*/ 539208 w 1617587"/>
              <a:gd name="connsiteY201" fmla="*/ 346707 h 847507"/>
              <a:gd name="connsiteX202" fmla="*/ 500685 w 1617587"/>
              <a:gd name="connsiteY202" fmla="*/ 385230 h 847507"/>
              <a:gd name="connsiteX203" fmla="*/ 462162 w 1617587"/>
              <a:gd name="connsiteY203" fmla="*/ 346707 h 847507"/>
              <a:gd name="connsiteX204" fmla="*/ 500685 w 1617587"/>
              <a:gd name="connsiteY204" fmla="*/ 308184 h 847507"/>
              <a:gd name="connsiteX205" fmla="*/ 346631 w 1617587"/>
              <a:gd name="connsiteY205" fmla="*/ 308184 h 847507"/>
              <a:gd name="connsiteX206" fmla="*/ 385154 w 1617587"/>
              <a:gd name="connsiteY206" fmla="*/ 346707 h 847507"/>
              <a:gd name="connsiteX207" fmla="*/ 346631 w 1617587"/>
              <a:gd name="connsiteY207" fmla="*/ 385230 h 847507"/>
              <a:gd name="connsiteX208" fmla="*/ 308108 w 1617587"/>
              <a:gd name="connsiteY208" fmla="*/ 346707 h 847507"/>
              <a:gd name="connsiteX209" fmla="*/ 346631 w 1617587"/>
              <a:gd name="connsiteY209" fmla="*/ 308184 h 847507"/>
              <a:gd name="connsiteX210" fmla="*/ 192577 w 1617587"/>
              <a:gd name="connsiteY210" fmla="*/ 308184 h 847507"/>
              <a:gd name="connsiteX211" fmla="*/ 231100 w 1617587"/>
              <a:gd name="connsiteY211" fmla="*/ 346707 h 847507"/>
              <a:gd name="connsiteX212" fmla="*/ 192577 w 1617587"/>
              <a:gd name="connsiteY212" fmla="*/ 385230 h 847507"/>
              <a:gd name="connsiteX213" fmla="*/ 154054 w 1617587"/>
              <a:gd name="connsiteY213" fmla="*/ 346707 h 847507"/>
              <a:gd name="connsiteX214" fmla="*/ 192577 w 1617587"/>
              <a:gd name="connsiteY214" fmla="*/ 308184 h 847507"/>
              <a:gd name="connsiteX215" fmla="*/ 38523 w 1617587"/>
              <a:gd name="connsiteY215" fmla="*/ 308184 h 847507"/>
              <a:gd name="connsiteX216" fmla="*/ 77046 w 1617587"/>
              <a:gd name="connsiteY216" fmla="*/ 346707 h 847507"/>
              <a:gd name="connsiteX217" fmla="*/ 38523 w 1617587"/>
              <a:gd name="connsiteY217" fmla="*/ 385230 h 847507"/>
              <a:gd name="connsiteX218" fmla="*/ 0 w 1617587"/>
              <a:gd name="connsiteY218" fmla="*/ 346707 h 847507"/>
              <a:gd name="connsiteX219" fmla="*/ 38523 w 1617587"/>
              <a:gd name="connsiteY219" fmla="*/ 308184 h 847507"/>
              <a:gd name="connsiteX220" fmla="*/ 1579064 w 1617587"/>
              <a:gd name="connsiteY220" fmla="*/ 154092 h 847507"/>
              <a:gd name="connsiteX221" fmla="*/ 1617587 w 1617587"/>
              <a:gd name="connsiteY221" fmla="*/ 192615 h 847507"/>
              <a:gd name="connsiteX222" fmla="*/ 1579064 w 1617587"/>
              <a:gd name="connsiteY222" fmla="*/ 231138 h 847507"/>
              <a:gd name="connsiteX223" fmla="*/ 1540541 w 1617587"/>
              <a:gd name="connsiteY223" fmla="*/ 192615 h 847507"/>
              <a:gd name="connsiteX224" fmla="*/ 1579064 w 1617587"/>
              <a:gd name="connsiteY224" fmla="*/ 154092 h 847507"/>
              <a:gd name="connsiteX225" fmla="*/ 1425010 w 1617587"/>
              <a:gd name="connsiteY225" fmla="*/ 154092 h 847507"/>
              <a:gd name="connsiteX226" fmla="*/ 1463533 w 1617587"/>
              <a:gd name="connsiteY226" fmla="*/ 192615 h 847507"/>
              <a:gd name="connsiteX227" fmla="*/ 1425010 w 1617587"/>
              <a:gd name="connsiteY227" fmla="*/ 231138 h 847507"/>
              <a:gd name="connsiteX228" fmla="*/ 1386487 w 1617587"/>
              <a:gd name="connsiteY228" fmla="*/ 192615 h 847507"/>
              <a:gd name="connsiteX229" fmla="*/ 1425010 w 1617587"/>
              <a:gd name="connsiteY229" fmla="*/ 154092 h 847507"/>
              <a:gd name="connsiteX230" fmla="*/ 1270956 w 1617587"/>
              <a:gd name="connsiteY230" fmla="*/ 154092 h 847507"/>
              <a:gd name="connsiteX231" fmla="*/ 1309479 w 1617587"/>
              <a:gd name="connsiteY231" fmla="*/ 192615 h 847507"/>
              <a:gd name="connsiteX232" fmla="*/ 1270956 w 1617587"/>
              <a:gd name="connsiteY232" fmla="*/ 231138 h 847507"/>
              <a:gd name="connsiteX233" fmla="*/ 1232433 w 1617587"/>
              <a:gd name="connsiteY233" fmla="*/ 192615 h 847507"/>
              <a:gd name="connsiteX234" fmla="*/ 1270956 w 1617587"/>
              <a:gd name="connsiteY234" fmla="*/ 154092 h 847507"/>
              <a:gd name="connsiteX235" fmla="*/ 1116902 w 1617587"/>
              <a:gd name="connsiteY235" fmla="*/ 154092 h 847507"/>
              <a:gd name="connsiteX236" fmla="*/ 1155425 w 1617587"/>
              <a:gd name="connsiteY236" fmla="*/ 192615 h 847507"/>
              <a:gd name="connsiteX237" fmla="*/ 1116902 w 1617587"/>
              <a:gd name="connsiteY237" fmla="*/ 231138 h 847507"/>
              <a:gd name="connsiteX238" fmla="*/ 1078379 w 1617587"/>
              <a:gd name="connsiteY238" fmla="*/ 192615 h 847507"/>
              <a:gd name="connsiteX239" fmla="*/ 1116902 w 1617587"/>
              <a:gd name="connsiteY239" fmla="*/ 154092 h 847507"/>
              <a:gd name="connsiteX240" fmla="*/ 962847 w 1617587"/>
              <a:gd name="connsiteY240" fmla="*/ 154092 h 847507"/>
              <a:gd name="connsiteX241" fmla="*/ 1001370 w 1617587"/>
              <a:gd name="connsiteY241" fmla="*/ 192615 h 847507"/>
              <a:gd name="connsiteX242" fmla="*/ 962847 w 1617587"/>
              <a:gd name="connsiteY242" fmla="*/ 231138 h 847507"/>
              <a:gd name="connsiteX243" fmla="*/ 924324 w 1617587"/>
              <a:gd name="connsiteY243" fmla="*/ 192615 h 847507"/>
              <a:gd name="connsiteX244" fmla="*/ 962847 w 1617587"/>
              <a:gd name="connsiteY244" fmla="*/ 154092 h 847507"/>
              <a:gd name="connsiteX245" fmla="*/ 808793 w 1617587"/>
              <a:gd name="connsiteY245" fmla="*/ 154092 h 847507"/>
              <a:gd name="connsiteX246" fmla="*/ 847316 w 1617587"/>
              <a:gd name="connsiteY246" fmla="*/ 192615 h 847507"/>
              <a:gd name="connsiteX247" fmla="*/ 808793 w 1617587"/>
              <a:gd name="connsiteY247" fmla="*/ 231138 h 847507"/>
              <a:gd name="connsiteX248" fmla="*/ 770270 w 1617587"/>
              <a:gd name="connsiteY248" fmla="*/ 192615 h 847507"/>
              <a:gd name="connsiteX249" fmla="*/ 808793 w 1617587"/>
              <a:gd name="connsiteY249" fmla="*/ 154092 h 847507"/>
              <a:gd name="connsiteX250" fmla="*/ 654740 w 1617587"/>
              <a:gd name="connsiteY250" fmla="*/ 154092 h 847507"/>
              <a:gd name="connsiteX251" fmla="*/ 693263 w 1617587"/>
              <a:gd name="connsiteY251" fmla="*/ 192615 h 847507"/>
              <a:gd name="connsiteX252" fmla="*/ 654740 w 1617587"/>
              <a:gd name="connsiteY252" fmla="*/ 231138 h 847507"/>
              <a:gd name="connsiteX253" fmla="*/ 616217 w 1617587"/>
              <a:gd name="connsiteY253" fmla="*/ 192615 h 847507"/>
              <a:gd name="connsiteX254" fmla="*/ 654740 w 1617587"/>
              <a:gd name="connsiteY254" fmla="*/ 154092 h 847507"/>
              <a:gd name="connsiteX255" fmla="*/ 500685 w 1617587"/>
              <a:gd name="connsiteY255" fmla="*/ 154092 h 847507"/>
              <a:gd name="connsiteX256" fmla="*/ 539208 w 1617587"/>
              <a:gd name="connsiteY256" fmla="*/ 192615 h 847507"/>
              <a:gd name="connsiteX257" fmla="*/ 500685 w 1617587"/>
              <a:gd name="connsiteY257" fmla="*/ 231138 h 847507"/>
              <a:gd name="connsiteX258" fmla="*/ 462162 w 1617587"/>
              <a:gd name="connsiteY258" fmla="*/ 192615 h 847507"/>
              <a:gd name="connsiteX259" fmla="*/ 500685 w 1617587"/>
              <a:gd name="connsiteY259" fmla="*/ 154092 h 847507"/>
              <a:gd name="connsiteX260" fmla="*/ 346631 w 1617587"/>
              <a:gd name="connsiteY260" fmla="*/ 154092 h 847507"/>
              <a:gd name="connsiteX261" fmla="*/ 385154 w 1617587"/>
              <a:gd name="connsiteY261" fmla="*/ 192615 h 847507"/>
              <a:gd name="connsiteX262" fmla="*/ 346631 w 1617587"/>
              <a:gd name="connsiteY262" fmla="*/ 231138 h 847507"/>
              <a:gd name="connsiteX263" fmla="*/ 308108 w 1617587"/>
              <a:gd name="connsiteY263" fmla="*/ 192615 h 847507"/>
              <a:gd name="connsiteX264" fmla="*/ 346631 w 1617587"/>
              <a:gd name="connsiteY264" fmla="*/ 154092 h 847507"/>
              <a:gd name="connsiteX265" fmla="*/ 192577 w 1617587"/>
              <a:gd name="connsiteY265" fmla="*/ 154092 h 847507"/>
              <a:gd name="connsiteX266" fmla="*/ 231100 w 1617587"/>
              <a:gd name="connsiteY266" fmla="*/ 192615 h 847507"/>
              <a:gd name="connsiteX267" fmla="*/ 192577 w 1617587"/>
              <a:gd name="connsiteY267" fmla="*/ 231138 h 847507"/>
              <a:gd name="connsiteX268" fmla="*/ 154054 w 1617587"/>
              <a:gd name="connsiteY268" fmla="*/ 192615 h 847507"/>
              <a:gd name="connsiteX269" fmla="*/ 192577 w 1617587"/>
              <a:gd name="connsiteY269" fmla="*/ 154092 h 847507"/>
              <a:gd name="connsiteX270" fmla="*/ 38523 w 1617587"/>
              <a:gd name="connsiteY270" fmla="*/ 154092 h 847507"/>
              <a:gd name="connsiteX271" fmla="*/ 77046 w 1617587"/>
              <a:gd name="connsiteY271" fmla="*/ 192615 h 847507"/>
              <a:gd name="connsiteX272" fmla="*/ 38523 w 1617587"/>
              <a:gd name="connsiteY272" fmla="*/ 231138 h 847507"/>
              <a:gd name="connsiteX273" fmla="*/ 0 w 1617587"/>
              <a:gd name="connsiteY273" fmla="*/ 192615 h 847507"/>
              <a:gd name="connsiteX274" fmla="*/ 38523 w 1617587"/>
              <a:gd name="connsiteY274" fmla="*/ 154092 h 847507"/>
              <a:gd name="connsiteX275" fmla="*/ 1579064 w 1617587"/>
              <a:gd name="connsiteY275" fmla="*/ 0 h 847507"/>
              <a:gd name="connsiteX276" fmla="*/ 1617587 w 1617587"/>
              <a:gd name="connsiteY276" fmla="*/ 38523 h 847507"/>
              <a:gd name="connsiteX277" fmla="*/ 1579064 w 1617587"/>
              <a:gd name="connsiteY277" fmla="*/ 77046 h 847507"/>
              <a:gd name="connsiteX278" fmla="*/ 1540541 w 1617587"/>
              <a:gd name="connsiteY278" fmla="*/ 38523 h 847507"/>
              <a:gd name="connsiteX279" fmla="*/ 1579064 w 1617587"/>
              <a:gd name="connsiteY279" fmla="*/ 0 h 847507"/>
              <a:gd name="connsiteX280" fmla="*/ 1425010 w 1617587"/>
              <a:gd name="connsiteY280" fmla="*/ 0 h 847507"/>
              <a:gd name="connsiteX281" fmla="*/ 1463533 w 1617587"/>
              <a:gd name="connsiteY281" fmla="*/ 38523 h 847507"/>
              <a:gd name="connsiteX282" fmla="*/ 1425010 w 1617587"/>
              <a:gd name="connsiteY282" fmla="*/ 77046 h 847507"/>
              <a:gd name="connsiteX283" fmla="*/ 1386487 w 1617587"/>
              <a:gd name="connsiteY283" fmla="*/ 38523 h 847507"/>
              <a:gd name="connsiteX284" fmla="*/ 1425010 w 1617587"/>
              <a:gd name="connsiteY284" fmla="*/ 0 h 847507"/>
              <a:gd name="connsiteX285" fmla="*/ 1270956 w 1617587"/>
              <a:gd name="connsiteY285" fmla="*/ 0 h 847507"/>
              <a:gd name="connsiteX286" fmla="*/ 1309479 w 1617587"/>
              <a:gd name="connsiteY286" fmla="*/ 38523 h 847507"/>
              <a:gd name="connsiteX287" fmla="*/ 1270956 w 1617587"/>
              <a:gd name="connsiteY287" fmla="*/ 77046 h 847507"/>
              <a:gd name="connsiteX288" fmla="*/ 1232433 w 1617587"/>
              <a:gd name="connsiteY288" fmla="*/ 38523 h 847507"/>
              <a:gd name="connsiteX289" fmla="*/ 1270956 w 1617587"/>
              <a:gd name="connsiteY289" fmla="*/ 0 h 847507"/>
              <a:gd name="connsiteX290" fmla="*/ 1116902 w 1617587"/>
              <a:gd name="connsiteY290" fmla="*/ 0 h 847507"/>
              <a:gd name="connsiteX291" fmla="*/ 1155425 w 1617587"/>
              <a:gd name="connsiteY291" fmla="*/ 38523 h 847507"/>
              <a:gd name="connsiteX292" fmla="*/ 1116902 w 1617587"/>
              <a:gd name="connsiteY292" fmla="*/ 77046 h 847507"/>
              <a:gd name="connsiteX293" fmla="*/ 1078379 w 1617587"/>
              <a:gd name="connsiteY293" fmla="*/ 38523 h 847507"/>
              <a:gd name="connsiteX294" fmla="*/ 1116902 w 1617587"/>
              <a:gd name="connsiteY294" fmla="*/ 0 h 847507"/>
              <a:gd name="connsiteX295" fmla="*/ 962847 w 1617587"/>
              <a:gd name="connsiteY295" fmla="*/ 0 h 847507"/>
              <a:gd name="connsiteX296" fmla="*/ 1001370 w 1617587"/>
              <a:gd name="connsiteY296" fmla="*/ 38523 h 847507"/>
              <a:gd name="connsiteX297" fmla="*/ 962847 w 1617587"/>
              <a:gd name="connsiteY297" fmla="*/ 77046 h 847507"/>
              <a:gd name="connsiteX298" fmla="*/ 924324 w 1617587"/>
              <a:gd name="connsiteY298" fmla="*/ 38523 h 847507"/>
              <a:gd name="connsiteX299" fmla="*/ 962847 w 1617587"/>
              <a:gd name="connsiteY299" fmla="*/ 0 h 847507"/>
              <a:gd name="connsiteX300" fmla="*/ 808793 w 1617587"/>
              <a:gd name="connsiteY300" fmla="*/ 0 h 847507"/>
              <a:gd name="connsiteX301" fmla="*/ 847316 w 1617587"/>
              <a:gd name="connsiteY301" fmla="*/ 38523 h 847507"/>
              <a:gd name="connsiteX302" fmla="*/ 808793 w 1617587"/>
              <a:gd name="connsiteY302" fmla="*/ 77046 h 847507"/>
              <a:gd name="connsiteX303" fmla="*/ 770270 w 1617587"/>
              <a:gd name="connsiteY303" fmla="*/ 38523 h 847507"/>
              <a:gd name="connsiteX304" fmla="*/ 808793 w 1617587"/>
              <a:gd name="connsiteY304" fmla="*/ 0 h 847507"/>
              <a:gd name="connsiteX305" fmla="*/ 654740 w 1617587"/>
              <a:gd name="connsiteY305" fmla="*/ 0 h 847507"/>
              <a:gd name="connsiteX306" fmla="*/ 693263 w 1617587"/>
              <a:gd name="connsiteY306" fmla="*/ 38523 h 847507"/>
              <a:gd name="connsiteX307" fmla="*/ 654740 w 1617587"/>
              <a:gd name="connsiteY307" fmla="*/ 77046 h 847507"/>
              <a:gd name="connsiteX308" fmla="*/ 616217 w 1617587"/>
              <a:gd name="connsiteY308" fmla="*/ 38523 h 847507"/>
              <a:gd name="connsiteX309" fmla="*/ 654740 w 1617587"/>
              <a:gd name="connsiteY309" fmla="*/ 0 h 847507"/>
              <a:gd name="connsiteX310" fmla="*/ 500685 w 1617587"/>
              <a:gd name="connsiteY310" fmla="*/ 0 h 847507"/>
              <a:gd name="connsiteX311" fmla="*/ 539208 w 1617587"/>
              <a:gd name="connsiteY311" fmla="*/ 38523 h 847507"/>
              <a:gd name="connsiteX312" fmla="*/ 500685 w 1617587"/>
              <a:gd name="connsiteY312" fmla="*/ 77046 h 847507"/>
              <a:gd name="connsiteX313" fmla="*/ 462162 w 1617587"/>
              <a:gd name="connsiteY313" fmla="*/ 38523 h 847507"/>
              <a:gd name="connsiteX314" fmla="*/ 500685 w 1617587"/>
              <a:gd name="connsiteY314" fmla="*/ 0 h 847507"/>
              <a:gd name="connsiteX315" fmla="*/ 346631 w 1617587"/>
              <a:gd name="connsiteY315" fmla="*/ 0 h 847507"/>
              <a:gd name="connsiteX316" fmla="*/ 385154 w 1617587"/>
              <a:gd name="connsiteY316" fmla="*/ 38523 h 847507"/>
              <a:gd name="connsiteX317" fmla="*/ 346631 w 1617587"/>
              <a:gd name="connsiteY317" fmla="*/ 77046 h 847507"/>
              <a:gd name="connsiteX318" fmla="*/ 308108 w 1617587"/>
              <a:gd name="connsiteY318" fmla="*/ 38523 h 847507"/>
              <a:gd name="connsiteX319" fmla="*/ 346631 w 1617587"/>
              <a:gd name="connsiteY319" fmla="*/ 0 h 847507"/>
              <a:gd name="connsiteX320" fmla="*/ 192577 w 1617587"/>
              <a:gd name="connsiteY320" fmla="*/ 0 h 847507"/>
              <a:gd name="connsiteX321" fmla="*/ 231100 w 1617587"/>
              <a:gd name="connsiteY321" fmla="*/ 38523 h 847507"/>
              <a:gd name="connsiteX322" fmla="*/ 192577 w 1617587"/>
              <a:gd name="connsiteY322" fmla="*/ 77046 h 847507"/>
              <a:gd name="connsiteX323" fmla="*/ 154054 w 1617587"/>
              <a:gd name="connsiteY323" fmla="*/ 38523 h 847507"/>
              <a:gd name="connsiteX324" fmla="*/ 192577 w 1617587"/>
              <a:gd name="connsiteY324" fmla="*/ 0 h 847507"/>
              <a:gd name="connsiteX325" fmla="*/ 38523 w 1617587"/>
              <a:gd name="connsiteY325" fmla="*/ 0 h 847507"/>
              <a:gd name="connsiteX326" fmla="*/ 77046 w 1617587"/>
              <a:gd name="connsiteY326" fmla="*/ 38523 h 847507"/>
              <a:gd name="connsiteX327" fmla="*/ 38523 w 1617587"/>
              <a:gd name="connsiteY327" fmla="*/ 77046 h 847507"/>
              <a:gd name="connsiteX328" fmla="*/ 0 w 1617587"/>
              <a:gd name="connsiteY328" fmla="*/ 38523 h 847507"/>
              <a:gd name="connsiteX329" fmla="*/ 38523 w 1617587"/>
              <a:gd name="connsiteY329" fmla="*/ 0 h 847507"/>
            </a:gdLst>
            <a:rect l="l" t="t" r="r" b="b"/>
            <a:pathLst>
              <a:path w="1617587" h="847507">
                <a:moveTo>
                  <a:pt x="1579064" y="770461"/>
                </a:moveTo>
                <a:cubicBezTo>
                  <a:pt x="1600340" y="770461"/>
                  <a:pt x="1617587" y="787708"/>
                  <a:pt x="1617587" y="808984"/>
                </a:cubicBezTo>
                <a:cubicBezTo>
                  <a:pt x="1617587" y="830260"/>
                  <a:pt x="1600340" y="847507"/>
                  <a:pt x="1579064" y="847507"/>
                </a:cubicBezTo>
                <a:cubicBezTo>
                  <a:pt x="1557788" y="847507"/>
                  <a:pt x="1540541" y="830260"/>
                  <a:pt x="1540541" y="808984"/>
                </a:cubicBezTo>
                <a:cubicBezTo>
                  <a:pt x="1540541" y="787708"/>
                  <a:pt x="1557788" y="770461"/>
                  <a:pt x="1579064" y="770461"/>
                </a:cubicBezTo>
                <a:close/>
                <a:moveTo>
                  <a:pt x="1425010" y="770461"/>
                </a:moveTo>
                <a:cubicBezTo>
                  <a:pt x="1446286" y="770461"/>
                  <a:pt x="1463533" y="787708"/>
                  <a:pt x="1463533" y="808984"/>
                </a:cubicBezTo>
                <a:cubicBezTo>
                  <a:pt x="1463533" y="830260"/>
                  <a:pt x="1446286" y="847507"/>
                  <a:pt x="1425010" y="847507"/>
                </a:cubicBezTo>
                <a:cubicBezTo>
                  <a:pt x="1403734" y="847507"/>
                  <a:pt x="1386487" y="830260"/>
                  <a:pt x="1386487" y="808984"/>
                </a:cubicBezTo>
                <a:cubicBezTo>
                  <a:pt x="1386487" y="787708"/>
                  <a:pt x="1403734" y="770461"/>
                  <a:pt x="1425010" y="770461"/>
                </a:cubicBezTo>
                <a:close/>
                <a:moveTo>
                  <a:pt x="1270956" y="770461"/>
                </a:moveTo>
                <a:cubicBezTo>
                  <a:pt x="1292232" y="770461"/>
                  <a:pt x="1309479" y="787708"/>
                  <a:pt x="1309479" y="808984"/>
                </a:cubicBezTo>
                <a:cubicBezTo>
                  <a:pt x="1309479" y="830260"/>
                  <a:pt x="1292232" y="847507"/>
                  <a:pt x="1270956" y="847507"/>
                </a:cubicBezTo>
                <a:cubicBezTo>
                  <a:pt x="1249680" y="847507"/>
                  <a:pt x="1232433" y="830260"/>
                  <a:pt x="1232433" y="808984"/>
                </a:cubicBezTo>
                <a:cubicBezTo>
                  <a:pt x="1232433" y="787708"/>
                  <a:pt x="1249680" y="770461"/>
                  <a:pt x="1270956" y="770461"/>
                </a:cubicBezTo>
                <a:close/>
                <a:moveTo>
                  <a:pt x="1116902" y="770461"/>
                </a:moveTo>
                <a:cubicBezTo>
                  <a:pt x="1138178" y="770461"/>
                  <a:pt x="1155425" y="787708"/>
                  <a:pt x="1155425" y="808984"/>
                </a:cubicBezTo>
                <a:cubicBezTo>
                  <a:pt x="1155425" y="830260"/>
                  <a:pt x="1138178" y="847507"/>
                  <a:pt x="1116902" y="847507"/>
                </a:cubicBezTo>
                <a:cubicBezTo>
                  <a:pt x="1095626" y="847507"/>
                  <a:pt x="1078379" y="830260"/>
                  <a:pt x="1078379" y="808984"/>
                </a:cubicBezTo>
                <a:cubicBezTo>
                  <a:pt x="1078379" y="787708"/>
                  <a:pt x="1095626" y="770461"/>
                  <a:pt x="1116902" y="770461"/>
                </a:cubicBezTo>
                <a:close/>
                <a:moveTo>
                  <a:pt x="962847" y="770461"/>
                </a:moveTo>
                <a:cubicBezTo>
                  <a:pt x="984123" y="770461"/>
                  <a:pt x="1001370" y="787708"/>
                  <a:pt x="1001370" y="808984"/>
                </a:cubicBezTo>
                <a:cubicBezTo>
                  <a:pt x="1001370" y="830260"/>
                  <a:pt x="984123" y="847507"/>
                  <a:pt x="962847" y="847507"/>
                </a:cubicBezTo>
                <a:cubicBezTo>
                  <a:pt x="941571" y="847507"/>
                  <a:pt x="924324" y="830260"/>
                  <a:pt x="924324" y="808984"/>
                </a:cubicBezTo>
                <a:cubicBezTo>
                  <a:pt x="924324" y="787708"/>
                  <a:pt x="941571" y="770461"/>
                  <a:pt x="962847" y="770461"/>
                </a:cubicBezTo>
                <a:close/>
                <a:moveTo>
                  <a:pt x="808793" y="770461"/>
                </a:moveTo>
                <a:cubicBezTo>
                  <a:pt x="830069" y="770461"/>
                  <a:pt x="847316" y="787708"/>
                  <a:pt x="847316" y="808984"/>
                </a:cubicBezTo>
                <a:cubicBezTo>
                  <a:pt x="847316" y="830260"/>
                  <a:pt x="830069" y="847507"/>
                  <a:pt x="808793" y="847507"/>
                </a:cubicBezTo>
                <a:cubicBezTo>
                  <a:pt x="787517" y="847507"/>
                  <a:pt x="770270" y="830260"/>
                  <a:pt x="770270" y="808984"/>
                </a:cubicBezTo>
                <a:cubicBezTo>
                  <a:pt x="770270" y="787708"/>
                  <a:pt x="787517" y="770461"/>
                  <a:pt x="808793" y="770461"/>
                </a:cubicBezTo>
                <a:close/>
                <a:moveTo>
                  <a:pt x="654740" y="770461"/>
                </a:moveTo>
                <a:cubicBezTo>
                  <a:pt x="676016" y="770461"/>
                  <a:pt x="693263" y="787708"/>
                  <a:pt x="693263" y="808984"/>
                </a:cubicBezTo>
                <a:cubicBezTo>
                  <a:pt x="693263" y="830260"/>
                  <a:pt x="676016" y="847507"/>
                  <a:pt x="654740" y="847507"/>
                </a:cubicBezTo>
                <a:cubicBezTo>
                  <a:pt x="633464" y="847507"/>
                  <a:pt x="616217" y="830260"/>
                  <a:pt x="616217" y="808984"/>
                </a:cubicBezTo>
                <a:cubicBezTo>
                  <a:pt x="616217" y="787708"/>
                  <a:pt x="633464" y="770461"/>
                  <a:pt x="654740" y="770461"/>
                </a:cubicBezTo>
                <a:close/>
                <a:moveTo>
                  <a:pt x="500685" y="770461"/>
                </a:moveTo>
                <a:cubicBezTo>
                  <a:pt x="521961" y="770461"/>
                  <a:pt x="539208" y="787708"/>
                  <a:pt x="539208" y="808984"/>
                </a:cubicBezTo>
                <a:cubicBezTo>
                  <a:pt x="539208" y="830260"/>
                  <a:pt x="521961" y="847507"/>
                  <a:pt x="500685" y="847507"/>
                </a:cubicBezTo>
                <a:cubicBezTo>
                  <a:pt x="479409" y="847507"/>
                  <a:pt x="462162" y="830260"/>
                  <a:pt x="462162" y="808984"/>
                </a:cubicBezTo>
                <a:cubicBezTo>
                  <a:pt x="462162" y="787708"/>
                  <a:pt x="479409" y="770461"/>
                  <a:pt x="500685" y="770461"/>
                </a:cubicBezTo>
                <a:close/>
                <a:moveTo>
                  <a:pt x="346631" y="770461"/>
                </a:moveTo>
                <a:cubicBezTo>
                  <a:pt x="367907" y="770461"/>
                  <a:pt x="385154" y="787708"/>
                  <a:pt x="385154" y="808984"/>
                </a:cubicBezTo>
                <a:cubicBezTo>
                  <a:pt x="385154" y="830260"/>
                  <a:pt x="367907" y="847507"/>
                  <a:pt x="346631" y="847507"/>
                </a:cubicBezTo>
                <a:cubicBezTo>
                  <a:pt x="325355" y="847507"/>
                  <a:pt x="308108" y="830260"/>
                  <a:pt x="308108" y="808984"/>
                </a:cubicBezTo>
                <a:cubicBezTo>
                  <a:pt x="308108" y="787708"/>
                  <a:pt x="325355" y="770461"/>
                  <a:pt x="346631" y="770461"/>
                </a:cubicBezTo>
                <a:close/>
                <a:moveTo>
                  <a:pt x="192577" y="770461"/>
                </a:moveTo>
                <a:cubicBezTo>
                  <a:pt x="213853" y="770461"/>
                  <a:pt x="231100" y="787708"/>
                  <a:pt x="231100" y="808984"/>
                </a:cubicBezTo>
                <a:cubicBezTo>
                  <a:pt x="231100" y="830260"/>
                  <a:pt x="213853" y="847507"/>
                  <a:pt x="192577" y="847507"/>
                </a:cubicBezTo>
                <a:cubicBezTo>
                  <a:pt x="171301" y="847507"/>
                  <a:pt x="154054" y="830260"/>
                  <a:pt x="154054" y="808984"/>
                </a:cubicBezTo>
                <a:cubicBezTo>
                  <a:pt x="154054" y="787708"/>
                  <a:pt x="171301" y="770461"/>
                  <a:pt x="192577" y="770461"/>
                </a:cubicBezTo>
                <a:close/>
                <a:moveTo>
                  <a:pt x="38523" y="770461"/>
                </a:moveTo>
                <a:cubicBezTo>
                  <a:pt x="59799" y="770461"/>
                  <a:pt x="77046" y="787708"/>
                  <a:pt x="77046" y="808984"/>
                </a:cubicBezTo>
                <a:cubicBezTo>
                  <a:pt x="77046" y="830260"/>
                  <a:pt x="59799" y="847507"/>
                  <a:pt x="38523" y="847507"/>
                </a:cubicBezTo>
                <a:cubicBezTo>
                  <a:pt x="17247" y="847507"/>
                  <a:pt x="0" y="830260"/>
                  <a:pt x="0" y="808984"/>
                </a:cubicBezTo>
                <a:cubicBezTo>
                  <a:pt x="0" y="787708"/>
                  <a:pt x="17247" y="770461"/>
                  <a:pt x="38523" y="770461"/>
                </a:cubicBezTo>
                <a:close/>
                <a:moveTo>
                  <a:pt x="1579064" y="616369"/>
                </a:moveTo>
                <a:cubicBezTo>
                  <a:pt x="1600340" y="616369"/>
                  <a:pt x="1617587" y="633616"/>
                  <a:pt x="1617587" y="654892"/>
                </a:cubicBezTo>
                <a:cubicBezTo>
                  <a:pt x="1617587" y="676168"/>
                  <a:pt x="1600340" y="693415"/>
                  <a:pt x="1579064" y="693415"/>
                </a:cubicBezTo>
                <a:cubicBezTo>
                  <a:pt x="1557788" y="693415"/>
                  <a:pt x="1540541" y="676168"/>
                  <a:pt x="1540541" y="654892"/>
                </a:cubicBezTo>
                <a:cubicBezTo>
                  <a:pt x="1540541" y="633616"/>
                  <a:pt x="1557788" y="616369"/>
                  <a:pt x="1579064" y="616369"/>
                </a:cubicBezTo>
                <a:close/>
                <a:moveTo>
                  <a:pt x="1425010" y="616369"/>
                </a:moveTo>
                <a:cubicBezTo>
                  <a:pt x="1446286" y="616369"/>
                  <a:pt x="1463533" y="633616"/>
                  <a:pt x="1463533" y="654892"/>
                </a:cubicBezTo>
                <a:cubicBezTo>
                  <a:pt x="1463533" y="676168"/>
                  <a:pt x="1446286" y="693415"/>
                  <a:pt x="1425010" y="693415"/>
                </a:cubicBezTo>
                <a:cubicBezTo>
                  <a:pt x="1403734" y="693415"/>
                  <a:pt x="1386487" y="676168"/>
                  <a:pt x="1386487" y="654892"/>
                </a:cubicBezTo>
                <a:cubicBezTo>
                  <a:pt x="1386487" y="633616"/>
                  <a:pt x="1403734" y="616369"/>
                  <a:pt x="1425010" y="616369"/>
                </a:cubicBezTo>
                <a:close/>
                <a:moveTo>
                  <a:pt x="1270956" y="616369"/>
                </a:moveTo>
                <a:cubicBezTo>
                  <a:pt x="1292232" y="616369"/>
                  <a:pt x="1309479" y="633616"/>
                  <a:pt x="1309479" y="654892"/>
                </a:cubicBezTo>
                <a:cubicBezTo>
                  <a:pt x="1309479" y="676168"/>
                  <a:pt x="1292232" y="693415"/>
                  <a:pt x="1270956" y="693415"/>
                </a:cubicBezTo>
                <a:cubicBezTo>
                  <a:pt x="1249680" y="693415"/>
                  <a:pt x="1232433" y="676168"/>
                  <a:pt x="1232433" y="654892"/>
                </a:cubicBezTo>
                <a:cubicBezTo>
                  <a:pt x="1232433" y="633616"/>
                  <a:pt x="1249680" y="616369"/>
                  <a:pt x="1270956" y="616369"/>
                </a:cubicBezTo>
                <a:close/>
                <a:moveTo>
                  <a:pt x="1116902" y="616369"/>
                </a:moveTo>
                <a:cubicBezTo>
                  <a:pt x="1138178" y="616369"/>
                  <a:pt x="1155425" y="633616"/>
                  <a:pt x="1155425" y="654892"/>
                </a:cubicBezTo>
                <a:cubicBezTo>
                  <a:pt x="1155425" y="676168"/>
                  <a:pt x="1138178" y="693415"/>
                  <a:pt x="1116902" y="693415"/>
                </a:cubicBezTo>
                <a:cubicBezTo>
                  <a:pt x="1095626" y="693415"/>
                  <a:pt x="1078379" y="676168"/>
                  <a:pt x="1078379" y="654892"/>
                </a:cubicBezTo>
                <a:cubicBezTo>
                  <a:pt x="1078379" y="633616"/>
                  <a:pt x="1095626" y="616369"/>
                  <a:pt x="1116902" y="616369"/>
                </a:cubicBezTo>
                <a:close/>
                <a:moveTo>
                  <a:pt x="962847" y="616369"/>
                </a:moveTo>
                <a:cubicBezTo>
                  <a:pt x="984123" y="616369"/>
                  <a:pt x="1001370" y="633616"/>
                  <a:pt x="1001370" y="654892"/>
                </a:cubicBezTo>
                <a:cubicBezTo>
                  <a:pt x="1001370" y="676168"/>
                  <a:pt x="984123" y="693415"/>
                  <a:pt x="962847" y="693415"/>
                </a:cubicBezTo>
                <a:cubicBezTo>
                  <a:pt x="941571" y="693415"/>
                  <a:pt x="924324" y="676168"/>
                  <a:pt x="924324" y="654892"/>
                </a:cubicBezTo>
                <a:cubicBezTo>
                  <a:pt x="924324" y="633616"/>
                  <a:pt x="941571" y="616369"/>
                  <a:pt x="962847" y="616369"/>
                </a:cubicBezTo>
                <a:close/>
                <a:moveTo>
                  <a:pt x="808793" y="616369"/>
                </a:moveTo>
                <a:cubicBezTo>
                  <a:pt x="830069" y="616369"/>
                  <a:pt x="847316" y="633616"/>
                  <a:pt x="847316" y="654892"/>
                </a:cubicBezTo>
                <a:cubicBezTo>
                  <a:pt x="847316" y="676168"/>
                  <a:pt x="830069" y="693415"/>
                  <a:pt x="808793" y="693415"/>
                </a:cubicBezTo>
                <a:cubicBezTo>
                  <a:pt x="787517" y="693415"/>
                  <a:pt x="770270" y="676168"/>
                  <a:pt x="770270" y="654892"/>
                </a:cubicBezTo>
                <a:cubicBezTo>
                  <a:pt x="770270" y="633616"/>
                  <a:pt x="787517" y="616369"/>
                  <a:pt x="808793" y="616369"/>
                </a:cubicBezTo>
                <a:close/>
                <a:moveTo>
                  <a:pt x="654740" y="616369"/>
                </a:moveTo>
                <a:cubicBezTo>
                  <a:pt x="676016" y="616369"/>
                  <a:pt x="693263" y="633616"/>
                  <a:pt x="693263" y="654892"/>
                </a:cubicBezTo>
                <a:cubicBezTo>
                  <a:pt x="693263" y="676168"/>
                  <a:pt x="676016" y="693415"/>
                  <a:pt x="654740" y="693415"/>
                </a:cubicBezTo>
                <a:cubicBezTo>
                  <a:pt x="633464" y="693415"/>
                  <a:pt x="616217" y="676168"/>
                  <a:pt x="616217" y="654892"/>
                </a:cubicBezTo>
                <a:cubicBezTo>
                  <a:pt x="616217" y="633616"/>
                  <a:pt x="633464" y="616369"/>
                  <a:pt x="654740" y="616369"/>
                </a:cubicBezTo>
                <a:close/>
                <a:moveTo>
                  <a:pt x="500685" y="616369"/>
                </a:moveTo>
                <a:cubicBezTo>
                  <a:pt x="521961" y="616369"/>
                  <a:pt x="539208" y="633616"/>
                  <a:pt x="539208" y="654892"/>
                </a:cubicBezTo>
                <a:cubicBezTo>
                  <a:pt x="539208" y="676168"/>
                  <a:pt x="521961" y="693415"/>
                  <a:pt x="500685" y="693415"/>
                </a:cubicBezTo>
                <a:cubicBezTo>
                  <a:pt x="479409" y="693415"/>
                  <a:pt x="462162" y="676168"/>
                  <a:pt x="462162" y="654892"/>
                </a:cubicBezTo>
                <a:cubicBezTo>
                  <a:pt x="462162" y="633616"/>
                  <a:pt x="479409" y="616369"/>
                  <a:pt x="500685" y="616369"/>
                </a:cubicBezTo>
                <a:close/>
                <a:moveTo>
                  <a:pt x="346631" y="616369"/>
                </a:moveTo>
                <a:cubicBezTo>
                  <a:pt x="367907" y="616369"/>
                  <a:pt x="385154" y="633616"/>
                  <a:pt x="385154" y="654892"/>
                </a:cubicBezTo>
                <a:cubicBezTo>
                  <a:pt x="385154" y="676168"/>
                  <a:pt x="367907" y="693415"/>
                  <a:pt x="346631" y="693415"/>
                </a:cubicBezTo>
                <a:cubicBezTo>
                  <a:pt x="325355" y="693415"/>
                  <a:pt x="308108" y="676168"/>
                  <a:pt x="308108" y="654892"/>
                </a:cubicBezTo>
                <a:cubicBezTo>
                  <a:pt x="308108" y="633616"/>
                  <a:pt x="325355" y="616369"/>
                  <a:pt x="346631" y="616369"/>
                </a:cubicBezTo>
                <a:close/>
                <a:moveTo>
                  <a:pt x="192577" y="616369"/>
                </a:moveTo>
                <a:cubicBezTo>
                  <a:pt x="213853" y="616369"/>
                  <a:pt x="231100" y="633616"/>
                  <a:pt x="231100" y="654892"/>
                </a:cubicBezTo>
                <a:cubicBezTo>
                  <a:pt x="231100" y="676168"/>
                  <a:pt x="213853" y="693415"/>
                  <a:pt x="192577" y="693415"/>
                </a:cubicBezTo>
                <a:cubicBezTo>
                  <a:pt x="171301" y="693415"/>
                  <a:pt x="154054" y="676168"/>
                  <a:pt x="154054" y="654892"/>
                </a:cubicBezTo>
                <a:cubicBezTo>
                  <a:pt x="154054" y="633616"/>
                  <a:pt x="171301" y="616369"/>
                  <a:pt x="192577" y="616369"/>
                </a:cubicBezTo>
                <a:close/>
                <a:moveTo>
                  <a:pt x="38523" y="616369"/>
                </a:moveTo>
                <a:cubicBezTo>
                  <a:pt x="59799" y="616369"/>
                  <a:pt x="77046" y="633616"/>
                  <a:pt x="77046" y="654892"/>
                </a:cubicBezTo>
                <a:cubicBezTo>
                  <a:pt x="77046" y="676168"/>
                  <a:pt x="59799" y="693415"/>
                  <a:pt x="38523" y="693415"/>
                </a:cubicBezTo>
                <a:cubicBezTo>
                  <a:pt x="17247" y="693415"/>
                  <a:pt x="0" y="676168"/>
                  <a:pt x="0" y="654892"/>
                </a:cubicBezTo>
                <a:cubicBezTo>
                  <a:pt x="0" y="633616"/>
                  <a:pt x="17247" y="616369"/>
                  <a:pt x="38523" y="616369"/>
                </a:cubicBezTo>
                <a:close/>
                <a:moveTo>
                  <a:pt x="1579064" y="462277"/>
                </a:moveTo>
                <a:cubicBezTo>
                  <a:pt x="1600340" y="462277"/>
                  <a:pt x="1617587" y="479524"/>
                  <a:pt x="1617587" y="500800"/>
                </a:cubicBezTo>
                <a:cubicBezTo>
                  <a:pt x="1617587" y="522076"/>
                  <a:pt x="1600340" y="539323"/>
                  <a:pt x="1579064" y="539323"/>
                </a:cubicBezTo>
                <a:cubicBezTo>
                  <a:pt x="1557788" y="539323"/>
                  <a:pt x="1540541" y="522076"/>
                  <a:pt x="1540541" y="500800"/>
                </a:cubicBezTo>
                <a:cubicBezTo>
                  <a:pt x="1540541" y="479524"/>
                  <a:pt x="1557788" y="462277"/>
                  <a:pt x="1579064" y="462277"/>
                </a:cubicBezTo>
                <a:close/>
                <a:moveTo>
                  <a:pt x="1425010" y="462277"/>
                </a:moveTo>
                <a:cubicBezTo>
                  <a:pt x="1446286" y="462277"/>
                  <a:pt x="1463533" y="479524"/>
                  <a:pt x="1463533" y="500800"/>
                </a:cubicBezTo>
                <a:cubicBezTo>
                  <a:pt x="1463533" y="522076"/>
                  <a:pt x="1446286" y="539323"/>
                  <a:pt x="1425010" y="539323"/>
                </a:cubicBezTo>
                <a:cubicBezTo>
                  <a:pt x="1403734" y="539323"/>
                  <a:pt x="1386487" y="522076"/>
                  <a:pt x="1386487" y="500800"/>
                </a:cubicBezTo>
                <a:cubicBezTo>
                  <a:pt x="1386487" y="479524"/>
                  <a:pt x="1403734" y="462277"/>
                  <a:pt x="1425010" y="462277"/>
                </a:cubicBezTo>
                <a:close/>
                <a:moveTo>
                  <a:pt x="1270956" y="462277"/>
                </a:moveTo>
                <a:cubicBezTo>
                  <a:pt x="1292232" y="462277"/>
                  <a:pt x="1309479" y="479524"/>
                  <a:pt x="1309479" y="500800"/>
                </a:cubicBezTo>
                <a:cubicBezTo>
                  <a:pt x="1309479" y="522076"/>
                  <a:pt x="1292232" y="539323"/>
                  <a:pt x="1270956" y="539323"/>
                </a:cubicBezTo>
                <a:cubicBezTo>
                  <a:pt x="1249680" y="539323"/>
                  <a:pt x="1232433" y="522076"/>
                  <a:pt x="1232433" y="500800"/>
                </a:cubicBezTo>
                <a:cubicBezTo>
                  <a:pt x="1232433" y="479524"/>
                  <a:pt x="1249680" y="462277"/>
                  <a:pt x="1270956" y="462277"/>
                </a:cubicBezTo>
                <a:close/>
                <a:moveTo>
                  <a:pt x="1116902" y="462277"/>
                </a:moveTo>
                <a:cubicBezTo>
                  <a:pt x="1138178" y="462277"/>
                  <a:pt x="1155425" y="479524"/>
                  <a:pt x="1155425" y="500800"/>
                </a:cubicBezTo>
                <a:cubicBezTo>
                  <a:pt x="1155425" y="522076"/>
                  <a:pt x="1138178" y="539323"/>
                  <a:pt x="1116902" y="539323"/>
                </a:cubicBezTo>
                <a:cubicBezTo>
                  <a:pt x="1095626" y="539323"/>
                  <a:pt x="1078379" y="522076"/>
                  <a:pt x="1078379" y="500800"/>
                </a:cubicBezTo>
                <a:cubicBezTo>
                  <a:pt x="1078379" y="479524"/>
                  <a:pt x="1095626" y="462277"/>
                  <a:pt x="1116902" y="462277"/>
                </a:cubicBezTo>
                <a:close/>
                <a:moveTo>
                  <a:pt x="962847" y="462277"/>
                </a:moveTo>
                <a:cubicBezTo>
                  <a:pt x="984123" y="462277"/>
                  <a:pt x="1001370" y="479524"/>
                  <a:pt x="1001370" y="500800"/>
                </a:cubicBezTo>
                <a:cubicBezTo>
                  <a:pt x="1001370" y="522076"/>
                  <a:pt x="984123" y="539323"/>
                  <a:pt x="962847" y="539323"/>
                </a:cubicBezTo>
                <a:cubicBezTo>
                  <a:pt x="941571" y="539323"/>
                  <a:pt x="924324" y="522076"/>
                  <a:pt x="924324" y="500800"/>
                </a:cubicBezTo>
                <a:cubicBezTo>
                  <a:pt x="924324" y="479524"/>
                  <a:pt x="941571" y="462277"/>
                  <a:pt x="962847" y="462277"/>
                </a:cubicBezTo>
                <a:close/>
                <a:moveTo>
                  <a:pt x="808793" y="462277"/>
                </a:moveTo>
                <a:cubicBezTo>
                  <a:pt x="830069" y="462277"/>
                  <a:pt x="847316" y="479524"/>
                  <a:pt x="847316" y="500800"/>
                </a:cubicBezTo>
                <a:cubicBezTo>
                  <a:pt x="847316" y="522076"/>
                  <a:pt x="830069" y="539323"/>
                  <a:pt x="808793" y="539323"/>
                </a:cubicBezTo>
                <a:cubicBezTo>
                  <a:pt x="787517" y="539323"/>
                  <a:pt x="770270" y="522076"/>
                  <a:pt x="770270" y="500800"/>
                </a:cubicBezTo>
                <a:cubicBezTo>
                  <a:pt x="770270" y="479524"/>
                  <a:pt x="787517" y="462277"/>
                  <a:pt x="808793" y="462277"/>
                </a:cubicBezTo>
                <a:close/>
                <a:moveTo>
                  <a:pt x="654740" y="462277"/>
                </a:moveTo>
                <a:cubicBezTo>
                  <a:pt x="676016" y="462277"/>
                  <a:pt x="693263" y="479524"/>
                  <a:pt x="693263" y="500800"/>
                </a:cubicBezTo>
                <a:cubicBezTo>
                  <a:pt x="693263" y="522076"/>
                  <a:pt x="676016" y="539323"/>
                  <a:pt x="654740" y="539323"/>
                </a:cubicBezTo>
                <a:cubicBezTo>
                  <a:pt x="633464" y="539323"/>
                  <a:pt x="616217" y="522076"/>
                  <a:pt x="616217" y="500800"/>
                </a:cubicBezTo>
                <a:cubicBezTo>
                  <a:pt x="616217" y="479524"/>
                  <a:pt x="633464" y="462277"/>
                  <a:pt x="654740" y="462277"/>
                </a:cubicBezTo>
                <a:close/>
                <a:moveTo>
                  <a:pt x="500685" y="462277"/>
                </a:moveTo>
                <a:cubicBezTo>
                  <a:pt x="521961" y="462277"/>
                  <a:pt x="539208" y="479524"/>
                  <a:pt x="539208" y="500800"/>
                </a:cubicBezTo>
                <a:cubicBezTo>
                  <a:pt x="539208" y="522076"/>
                  <a:pt x="521961" y="539323"/>
                  <a:pt x="500685" y="539323"/>
                </a:cubicBezTo>
                <a:cubicBezTo>
                  <a:pt x="479409" y="539323"/>
                  <a:pt x="462162" y="522076"/>
                  <a:pt x="462162" y="500800"/>
                </a:cubicBezTo>
                <a:cubicBezTo>
                  <a:pt x="462162" y="479524"/>
                  <a:pt x="479409" y="462277"/>
                  <a:pt x="500685" y="462277"/>
                </a:cubicBezTo>
                <a:close/>
                <a:moveTo>
                  <a:pt x="346631" y="462277"/>
                </a:moveTo>
                <a:cubicBezTo>
                  <a:pt x="367907" y="462277"/>
                  <a:pt x="385154" y="479524"/>
                  <a:pt x="385154" y="500800"/>
                </a:cubicBezTo>
                <a:cubicBezTo>
                  <a:pt x="385154" y="522076"/>
                  <a:pt x="367907" y="539323"/>
                  <a:pt x="346631" y="539323"/>
                </a:cubicBezTo>
                <a:cubicBezTo>
                  <a:pt x="325355" y="539323"/>
                  <a:pt x="308108" y="522076"/>
                  <a:pt x="308108" y="500800"/>
                </a:cubicBezTo>
                <a:cubicBezTo>
                  <a:pt x="308108" y="479524"/>
                  <a:pt x="325355" y="462277"/>
                  <a:pt x="346631" y="462277"/>
                </a:cubicBezTo>
                <a:close/>
                <a:moveTo>
                  <a:pt x="192577" y="462277"/>
                </a:moveTo>
                <a:cubicBezTo>
                  <a:pt x="213853" y="462277"/>
                  <a:pt x="231100" y="479524"/>
                  <a:pt x="231100" y="500800"/>
                </a:cubicBezTo>
                <a:cubicBezTo>
                  <a:pt x="231100" y="522076"/>
                  <a:pt x="213853" y="539323"/>
                  <a:pt x="192577" y="539323"/>
                </a:cubicBezTo>
                <a:cubicBezTo>
                  <a:pt x="171301" y="539323"/>
                  <a:pt x="154054" y="522076"/>
                  <a:pt x="154054" y="500800"/>
                </a:cubicBezTo>
                <a:cubicBezTo>
                  <a:pt x="154054" y="479524"/>
                  <a:pt x="171301" y="462277"/>
                  <a:pt x="192577" y="462277"/>
                </a:cubicBezTo>
                <a:close/>
                <a:moveTo>
                  <a:pt x="38523" y="462277"/>
                </a:moveTo>
                <a:cubicBezTo>
                  <a:pt x="59799" y="462277"/>
                  <a:pt x="77046" y="479524"/>
                  <a:pt x="77046" y="500800"/>
                </a:cubicBezTo>
                <a:cubicBezTo>
                  <a:pt x="77046" y="522076"/>
                  <a:pt x="59799" y="539323"/>
                  <a:pt x="38523" y="539323"/>
                </a:cubicBezTo>
                <a:cubicBezTo>
                  <a:pt x="17247" y="539323"/>
                  <a:pt x="0" y="522076"/>
                  <a:pt x="0" y="500800"/>
                </a:cubicBezTo>
                <a:cubicBezTo>
                  <a:pt x="0" y="479524"/>
                  <a:pt x="17247" y="462277"/>
                  <a:pt x="38523" y="462277"/>
                </a:cubicBezTo>
                <a:close/>
                <a:moveTo>
                  <a:pt x="1579064" y="308184"/>
                </a:moveTo>
                <a:cubicBezTo>
                  <a:pt x="1600340" y="308184"/>
                  <a:pt x="1617587" y="325431"/>
                  <a:pt x="1617587" y="346707"/>
                </a:cubicBezTo>
                <a:cubicBezTo>
                  <a:pt x="1617587" y="367983"/>
                  <a:pt x="1600340" y="385230"/>
                  <a:pt x="1579064" y="385230"/>
                </a:cubicBezTo>
                <a:cubicBezTo>
                  <a:pt x="1557788" y="385230"/>
                  <a:pt x="1540541" y="367983"/>
                  <a:pt x="1540541" y="346707"/>
                </a:cubicBezTo>
                <a:cubicBezTo>
                  <a:pt x="1540541" y="325431"/>
                  <a:pt x="1557788" y="308184"/>
                  <a:pt x="1579064" y="308184"/>
                </a:cubicBezTo>
                <a:close/>
                <a:moveTo>
                  <a:pt x="1425010" y="308184"/>
                </a:moveTo>
                <a:cubicBezTo>
                  <a:pt x="1446286" y="308184"/>
                  <a:pt x="1463533" y="325431"/>
                  <a:pt x="1463533" y="346707"/>
                </a:cubicBezTo>
                <a:cubicBezTo>
                  <a:pt x="1463533" y="367983"/>
                  <a:pt x="1446286" y="385230"/>
                  <a:pt x="1425010" y="385230"/>
                </a:cubicBezTo>
                <a:cubicBezTo>
                  <a:pt x="1403734" y="385230"/>
                  <a:pt x="1386487" y="367983"/>
                  <a:pt x="1386487" y="346707"/>
                </a:cubicBezTo>
                <a:cubicBezTo>
                  <a:pt x="1386487" y="325431"/>
                  <a:pt x="1403734" y="308184"/>
                  <a:pt x="1425010" y="308184"/>
                </a:cubicBezTo>
                <a:close/>
                <a:moveTo>
                  <a:pt x="1270956" y="308184"/>
                </a:moveTo>
                <a:cubicBezTo>
                  <a:pt x="1292232" y="308184"/>
                  <a:pt x="1309479" y="325431"/>
                  <a:pt x="1309479" y="346707"/>
                </a:cubicBezTo>
                <a:cubicBezTo>
                  <a:pt x="1309479" y="367983"/>
                  <a:pt x="1292232" y="385230"/>
                  <a:pt x="1270956" y="385230"/>
                </a:cubicBezTo>
                <a:cubicBezTo>
                  <a:pt x="1249680" y="385230"/>
                  <a:pt x="1232433" y="367983"/>
                  <a:pt x="1232433" y="346707"/>
                </a:cubicBezTo>
                <a:cubicBezTo>
                  <a:pt x="1232433" y="325431"/>
                  <a:pt x="1249680" y="308184"/>
                  <a:pt x="1270956" y="308184"/>
                </a:cubicBezTo>
                <a:close/>
                <a:moveTo>
                  <a:pt x="1116902" y="308184"/>
                </a:moveTo>
                <a:cubicBezTo>
                  <a:pt x="1138178" y="308184"/>
                  <a:pt x="1155425" y="325431"/>
                  <a:pt x="1155425" y="346707"/>
                </a:cubicBezTo>
                <a:cubicBezTo>
                  <a:pt x="1155425" y="367983"/>
                  <a:pt x="1138178" y="385230"/>
                  <a:pt x="1116902" y="385230"/>
                </a:cubicBezTo>
                <a:cubicBezTo>
                  <a:pt x="1095626" y="385230"/>
                  <a:pt x="1078379" y="367983"/>
                  <a:pt x="1078379" y="346707"/>
                </a:cubicBezTo>
                <a:cubicBezTo>
                  <a:pt x="1078379" y="325431"/>
                  <a:pt x="1095626" y="308184"/>
                  <a:pt x="1116902" y="308184"/>
                </a:cubicBezTo>
                <a:close/>
                <a:moveTo>
                  <a:pt x="962847" y="308184"/>
                </a:moveTo>
                <a:cubicBezTo>
                  <a:pt x="984123" y="308184"/>
                  <a:pt x="1001370" y="325431"/>
                  <a:pt x="1001370" y="346707"/>
                </a:cubicBezTo>
                <a:cubicBezTo>
                  <a:pt x="1001370" y="367983"/>
                  <a:pt x="984123" y="385230"/>
                  <a:pt x="962847" y="385230"/>
                </a:cubicBezTo>
                <a:cubicBezTo>
                  <a:pt x="941571" y="385230"/>
                  <a:pt x="924324" y="367983"/>
                  <a:pt x="924324" y="346707"/>
                </a:cubicBezTo>
                <a:cubicBezTo>
                  <a:pt x="924324" y="325431"/>
                  <a:pt x="941571" y="308184"/>
                  <a:pt x="962847" y="308184"/>
                </a:cubicBezTo>
                <a:close/>
                <a:moveTo>
                  <a:pt x="808793" y="308184"/>
                </a:moveTo>
                <a:cubicBezTo>
                  <a:pt x="830069" y="308184"/>
                  <a:pt x="847316" y="325431"/>
                  <a:pt x="847316" y="346707"/>
                </a:cubicBezTo>
                <a:cubicBezTo>
                  <a:pt x="847316" y="367983"/>
                  <a:pt x="830069" y="385230"/>
                  <a:pt x="808793" y="385230"/>
                </a:cubicBezTo>
                <a:cubicBezTo>
                  <a:pt x="787517" y="385230"/>
                  <a:pt x="770270" y="367983"/>
                  <a:pt x="770270" y="346707"/>
                </a:cubicBezTo>
                <a:cubicBezTo>
                  <a:pt x="770270" y="325431"/>
                  <a:pt x="787517" y="308184"/>
                  <a:pt x="808793" y="308184"/>
                </a:cubicBezTo>
                <a:close/>
                <a:moveTo>
                  <a:pt x="654740" y="308184"/>
                </a:moveTo>
                <a:cubicBezTo>
                  <a:pt x="676016" y="308184"/>
                  <a:pt x="693263" y="325431"/>
                  <a:pt x="693263" y="346707"/>
                </a:cubicBezTo>
                <a:cubicBezTo>
                  <a:pt x="693263" y="367983"/>
                  <a:pt x="676016" y="385230"/>
                  <a:pt x="654740" y="385230"/>
                </a:cubicBezTo>
                <a:cubicBezTo>
                  <a:pt x="633464" y="385230"/>
                  <a:pt x="616217" y="367983"/>
                  <a:pt x="616217" y="346707"/>
                </a:cubicBezTo>
                <a:cubicBezTo>
                  <a:pt x="616217" y="325431"/>
                  <a:pt x="633464" y="308184"/>
                  <a:pt x="654740" y="308184"/>
                </a:cubicBezTo>
                <a:close/>
                <a:moveTo>
                  <a:pt x="500685" y="308184"/>
                </a:moveTo>
                <a:cubicBezTo>
                  <a:pt x="521961" y="308184"/>
                  <a:pt x="539208" y="325431"/>
                  <a:pt x="539208" y="346707"/>
                </a:cubicBezTo>
                <a:cubicBezTo>
                  <a:pt x="539208" y="367983"/>
                  <a:pt x="521961" y="385230"/>
                  <a:pt x="500685" y="385230"/>
                </a:cubicBezTo>
                <a:cubicBezTo>
                  <a:pt x="479409" y="385230"/>
                  <a:pt x="462162" y="367983"/>
                  <a:pt x="462162" y="346707"/>
                </a:cubicBezTo>
                <a:cubicBezTo>
                  <a:pt x="462162" y="325431"/>
                  <a:pt x="479409" y="308184"/>
                  <a:pt x="500685" y="308184"/>
                </a:cubicBezTo>
                <a:close/>
                <a:moveTo>
                  <a:pt x="346631" y="308184"/>
                </a:moveTo>
                <a:cubicBezTo>
                  <a:pt x="367907" y="308184"/>
                  <a:pt x="385154" y="325431"/>
                  <a:pt x="385154" y="346707"/>
                </a:cubicBezTo>
                <a:cubicBezTo>
                  <a:pt x="385154" y="367983"/>
                  <a:pt x="367907" y="385230"/>
                  <a:pt x="346631" y="385230"/>
                </a:cubicBezTo>
                <a:cubicBezTo>
                  <a:pt x="325355" y="385230"/>
                  <a:pt x="308108" y="367983"/>
                  <a:pt x="308108" y="346707"/>
                </a:cubicBezTo>
                <a:cubicBezTo>
                  <a:pt x="308108" y="325431"/>
                  <a:pt x="325355" y="308184"/>
                  <a:pt x="346631" y="308184"/>
                </a:cubicBezTo>
                <a:close/>
                <a:moveTo>
                  <a:pt x="192577" y="308184"/>
                </a:moveTo>
                <a:cubicBezTo>
                  <a:pt x="213853" y="308184"/>
                  <a:pt x="231100" y="325431"/>
                  <a:pt x="231100" y="346707"/>
                </a:cubicBezTo>
                <a:cubicBezTo>
                  <a:pt x="231100" y="367983"/>
                  <a:pt x="213853" y="385230"/>
                  <a:pt x="192577" y="385230"/>
                </a:cubicBezTo>
                <a:cubicBezTo>
                  <a:pt x="171301" y="385230"/>
                  <a:pt x="154054" y="367983"/>
                  <a:pt x="154054" y="346707"/>
                </a:cubicBezTo>
                <a:cubicBezTo>
                  <a:pt x="154054" y="325431"/>
                  <a:pt x="171301" y="308184"/>
                  <a:pt x="192577" y="308184"/>
                </a:cubicBezTo>
                <a:close/>
                <a:moveTo>
                  <a:pt x="38523" y="308184"/>
                </a:moveTo>
                <a:cubicBezTo>
                  <a:pt x="59799" y="308184"/>
                  <a:pt x="77046" y="325431"/>
                  <a:pt x="77046" y="346707"/>
                </a:cubicBezTo>
                <a:cubicBezTo>
                  <a:pt x="77046" y="367983"/>
                  <a:pt x="59799" y="385230"/>
                  <a:pt x="38523" y="385230"/>
                </a:cubicBezTo>
                <a:cubicBezTo>
                  <a:pt x="17247" y="385230"/>
                  <a:pt x="0" y="367983"/>
                  <a:pt x="0" y="346707"/>
                </a:cubicBezTo>
                <a:cubicBezTo>
                  <a:pt x="0" y="325431"/>
                  <a:pt x="17247" y="308184"/>
                  <a:pt x="38523" y="308184"/>
                </a:cubicBezTo>
                <a:close/>
                <a:moveTo>
                  <a:pt x="1579064" y="154092"/>
                </a:moveTo>
                <a:cubicBezTo>
                  <a:pt x="1600340" y="154092"/>
                  <a:pt x="1617587" y="171339"/>
                  <a:pt x="1617587" y="192615"/>
                </a:cubicBezTo>
                <a:cubicBezTo>
                  <a:pt x="1617587" y="213891"/>
                  <a:pt x="1600340" y="231138"/>
                  <a:pt x="1579064" y="231138"/>
                </a:cubicBezTo>
                <a:cubicBezTo>
                  <a:pt x="1557788" y="231138"/>
                  <a:pt x="1540541" y="213891"/>
                  <a:pt x="1540541" y="192615"/>
                </a:cubicBezTo>
                <a:cubicBezTo>
                  <a:pt x="1540541" y="171339"/>
                  <a:pt x="1557788" y="154092"/>
                  <a:pt x="1579064" y="154092"/>
                </a:cubicBezTo>
                <a:close/>
                <a:moveTo>
                  <a:pt x="1425010" y="154092"/>
                </a:moveTo>
                <a:cubicBezTo>
                  <a:pt x="1446286" y="154092"/>
                  <a:pt x="1463533" y="171339"/>
                  <a:pt x="1463533" y="192615"/>
                </a:cubicBezTo>
                <a:cubicBezTo>
                  <a:pt x="1463533" y="213891"/>
                  <a:pt x="1446286" y="231138"/>
                  <a:pt x="1425010" y="231138"/>
                </a:cubicBezTo>
                <a:cubicBezTo>
                  <a:pt x="1403734" y="231138"/>
                  <a:pt x="1386487" y="213891"/>
                  <a:pt x="1386487" y="192615"/>
                </a:cubicBezTo>
                <a:cubicBezTo>
                  <a:pt x="1386487" y="171339"/>
                  <a:pt x="1403734" y="154092"/>
                  <a:pt x="1425010" y="154092"/>
                </a:cubicBezTo>
                <a:close/>
                <a:moveTo>
                  <a:pt x="1270956" y="154092"/>
                </a:moveTo>
                <a:cubicBezTo>
                  <a:pt x="1292232" y="154092"/>
                  <a:pt x="1309479" y="171339"/>
                  <a:pt x="1309479" y="192615"/>
                </a:cubicBezTo>
                <a:cubicBezTo>
                  <a:pt x="1309479" y="213891"/>
                  <a:pt x="1292232" y="231138"/>
                  <a:pt x="1270956" y="231138"/>
                </a:cubicBezTo>
                <a:cubicBezTo>
                  <a:pt x="1249680" y="231138"/>
                  <a:pt x="1232433" y="213891"/>
                  <a:pt x="1232433" y="192615"/>
                </a:cubicBezTo>
                <a:cubicBezTo>
                  <a:pt x="1232433" y="171339"/>
                  <a:pt x="1249680" y="154092"/>
                  <a:pt x="1270956" y="154092"/>
                </a:cubicBezTo>
                <a:close/>
                <a:moveTo>
                  <a:pt x="1116902" y="154092"/>
                </a:moveTo>
                <a:cubicBezTo>
                  <a:pt x="1138178" y="154092"/>
                  <a:pt x="1155425" y="171339"/>
                  <a:pt x="1155425" y="192615"/>
                </a:cubicBezTo>
                <a:cubicBezTo>
                  <a:pt x="1155425" y="213891"/>
                  <a:pt x="1138178" y="231138"/>
                  <a:pt x="1116902" y="231138"/>
                </a:cubicBezTo>
                <a:cubicBezTo>
                  <a:pt x="1095626" y="231138"/>
                  <a:pt x="1078379" y="213891"/>
                  <a:pt x="1078379" y="192615"/>
                </a:cubicBezTo>
                <a:cubicBezTo>
                  <a:pt x="1078379" y="171339"/>
                  <a:pt x="1095626" y="154092"/>
                  <a:pt x="1116902" y="154092"/>
                </a:cubicBezTo>
                <a:close/>
                <a:moveTo>
                  <a:pt x="962847" y="154092"/>
                </a:moveTo>
                <a:cubicBezTo>
                  <a:pt x="984123" y="154092"/>
                  <a:pt x="1001370" y="171339"/>
                  <a:pt x="1001370" y="192615"/>
                </a:cubicBezTo>
                <a:cubicBezTo>
                  <a:pt x="1001370" y="213891"/>
                  <a:pt x="984123" y="231138"/>
                  <a:pt x="962847" y="231138"/>
                </a:cubicBezTo>
                <a:cubicBezTo>
                  <a:pt x="941571" y="231138"/>
                  <a:pt x="924324" y="213891"/>
                  <a:pt x="924324" y="192615"/>
                </a:cubicBezTo>
                <a:cubicBezTo>
                  <a:pt x="924324" y="171339"/>
                  <a:pt x="941571" y="154092"/>
                  <a:pt x="962847" y="154092"/>
                </a:cubicBezTo>
                <a:close/>
                <a:moveTo>
                  <a:pt x="808793" y="154092"/>
                </a:moveTo>
                <a:cubicBezTo>
                  <a:pt x="830069" y="154092"/>
                  <a:pt x="847316" y="171339"/>
                  <a:pt x="847316" y="192615"/>
                </a:cubicBezTo>
                <a:cubicBezTo>
                  <a:pt x="847316" y="213891"/>
                  <a:pt x="830069" y="231138"/>
                  <a:pt x="808793" y="231138"/>
                </a:cubicBezTo>
                <a:cubicBezTo>
                  <a:pt x="787517" y="231138"/>
                  <a:pt x="770270" y="213891"/>
                  <a:pt x="770270" y="192615"/>
                </a:cubicBezTo>
                <a:cubicBezTo>
                  <a:pt x="770270" y="171339"/>
                  <a:pt x="787517" y="154092"/>
                  <a:pt x="808793" y="154092"/>
                </a:cubicBezTo>
                <a:close/>
                <a:moveTo>
                  <a:pt x="654740" y="154092"/>
                </a:moveTo>
                <a:cubicBezTo>
                  <a:pt x="676016" y="154092"/>
                  <a:pt x="693263" y="171339"/>
                  <a:pt x="693263" y="192615"/>
                </a:cubicBezTo>
                <a:cubicBezTo>
                  <a:pt x="693263" y="213891"/>
                  <a:pt x="676016" y="231138"/>
                  <a:pt x="654740" y="231138"/>
                </a:cubicBezTo>
                <a:cubicBezTo>
                  <a:pt x="633464" y="231138"/>
                  <a:pt x="616217" y="213891"/>
                  <a:pt x="616217" y="192615"/>
                </a:cubicBezTo>
                <a:cubicBezTo>
                  <a:pt x="616217" y="171339"/>
                  <a:pt x="633464" y="154092"/>
                  <a:pt x="654740" y="154092"/>
                </a:cubicBezTo>
                <a:close/>
                <a:moveTo>
                  <a:pt x="500685" y="154092"/>
                </a:moveTo>
                <a:cubicBezTo>
                  <a:pt x="521961" y="154092"/>
                  <a:pt x="539208" y="171339"/>
                  <a:pt x="539208" y="192615"/>
                </a:cubicBezTo>
                <a:cubicBezTo>
                  <a:pt x="539208" y="213891"/>
                  <a:pt x="521961" y="231138"/>
                  <a:pt x="500685" y="231138"/>
                </a:cubicBezTo>
                <a:cubicBezTo>
                  <a:pt x="479409" y="231138"/>
                  <a:pt x="462162" y="213891"/>
                  <a:pt x="462162" y="192615"/>
                </a:cubicBezTo>
                <a:cubicBezTo>
                  <a:pt x="462162" y="171339"/>
                  <a:pt x="479409" y="154092"/>
                  <a:pt x="500685" y="154092"/>
                </a:cubicBezTo>
                <a:close/>
                <a:moveTo>
                  <a:pt x="346631" y="154092"/>
                </a:moveTo>
                <a:cubicBezTo>
                  <a:pt x="367907" y="154092"/>
                  <a:pt x="385154" y="171339"/>
                  <a:pt x="385154" y="192615"/>
                </a:cubicBezTo>
                <a:cubicBezTo>
                  <a:pt x="385154" y="213891"/>
                  <a:pt x="367907" y="231138"/>
                  <a:pt x="346631" y="231138"/>
                </a:cubicBezTo>
                <a:cubicBezTo>
                  <a:pt x="325355" y="231138"/>
                  <a:pt x="308108" y="213891"/>
                  <a:pt x="308108" y="192615"/>
                </a:cubicBezTo>
                <a:cubicBezTo>
                  <a:pt x="308108" y="171339"/>
                  <a:pt x="325355" y="154092"/>
                  <a:pt x="346631" y="154092"/>
                </a:cubicBezTo>
                <a:close/>
                <a:moveTo>
                  <a:pt x="192577" y="154092"/>
                </a:moveTo>
                <a:cubicBezTo>
                  <a:pt x="213853" y="154092"/>
                  <a:pt x="231100" y="171339"/>
                  <a:pt x="231100" y="192615"/>
                </a:cubicBezTo>
                <a:cubicBezTo>
                  <a:pt x="231100" y="213891"/>
                  <a:pt x="213853" y="231138"/>
                  <a:pt x="192577" y="231138"/>
                </a:cubicBezTo>
                <a:cubicBezTo>
                  <a:pt x="171301" y="231138"/>
                  <a:pt x="154054" y="213891"/>
                  <a:pt x="154054" y="192615"/>
                </a:cubicBezTo>
                <a:cubicBezTo>
                  <a:pt x="154054" y="171339"/>
                  <a:pt x="171301" y="154092"/>
                  <a:pt x="192577" y="154092"/>
                </a:cubicBezTo>
                <a:close/>
                <a:moveTo>
                  <a:pt x="38523" y="154092"/>
                </a:moveTo>
                <a:cubicBezTo>
                  <a:pt x="59799" y="154092"/>
                  <a:pt x="77046" y="171339"/>
                  <a:pt x="77046" y="192615"/>
                </a:cubicBezTo>
                <a:cubicBezTo>
                  <a:pt x="77046" y="213891"/>
                  <a:pt x="59799" y="231138"/>
                  <a:pt x="38523" y="231138"/>
                </a:cubicBezTo>
                <a:cubicBezTo>
                  <a:pt x="17247" y="231138"/>
                  <a:pt x="0" y="213891"/>
                  <a:pt x="0" y="192615"/>
                </a:cubicBezTo>
                <a:cubicBezTo>
                  <a:pt x="0" y="171339"/>
                  <a:pt x="17247" y="154092"/>
                  <a:pt x="38523" y="154092"/>
                </a:cubicBezTo>
                <a:close/>
                <a:moveTo>
                  <a:pt x="1579064" y="0"/>
                </a:moveTo>
                <a:cubicBezTo>
                  <a:pt x="1600340" y="0"/>
                  <a:pt x="1617587" y="17247"/>
                  <a:pt x="1617587" y="38523"/>
                </a:cubicBezTo>
                <a:cubicBezTo>
                  <a:pt x="1617587" y="59799"/>
                  <a:pt x="1600340" y="77046"/>
                  <a:pt x="1579064" y="77046"/>
                </a:cubicBezTo>
                <a:cubicBezTo>
                  <a:pt x="1557788" y="77046"/>
                  <a:pt x="1540541" y="59799"/>
                  <a:pt x="1540541" y="38523"/>
                </a:cubicBezTo>
                <a:cubicBezTo>
                  <a:pt x="1540541" y="17247"/>
                  <a:pt x="1557788" y="0"/>
                  <a:pt x="1579064" y="0"/>
                </a:cubicBezTo>
                <a:close/>
                <a:moveTo>
                  <a:pt x="1425010" y="0"/>
                </a:moveTo>
                <a:cubicBezTo>
                  <a:pt x="1446286" y="0"/>
                  <a:pt x="1463533" y="17247"/>
                  <a:pt x="1463533" y="38523"/>
                </a:cubicBezTo>
                <a:cubicBezTo>
                  <a:pt x="1463533" y="59799"/>
                  <a:pt x="1446286" y="77046"/>
                  <a:pt x="1425010" y="77046"/>
                </a:cubicBezTo>
                <a:cubicBezTo>
                  <a:pt x="1403734" y="77046"/>
                  <a:pt x="1386487" y="59799"/>
                  <a:pt x="1386487" y="38523"/>
                </a:cubicBezTo>
                <a:cubicBezTo>
                  <a:pt x="1386487" y="17247"/>
                  <a:pt x="1403734" y="0"/>
                  <a:pt x="1425010" y="0"/>
                </a:cubicBezTo>
                <a:close/>
                <a:moveTo>
                  <a:pt x="1270956" y="0"/>
                </a:moveTo>
                <a:cubicBezTo>
                  <a:pt x="1292232" y="0"/>
                  <a:pt x="1309479" y="17247"/>
                  <a:pt x="1309479" y="38523"/>
                </a:cubicBezTo>
                <a:cubicBezTo>
                  <a:pt x="1309479" y="59799"/>
                  <a:pt x="1292232" y="77046"/>
                  <a:pt x="1270956" y="77046"/>
                </a:cubicBezTo>
                <a:cubicBezTo>
                  <a:pt x="1249680" y="77046"/>
                  <a:pt x="1232433" y="59799"/>
                  <a:pt x="1232433" y="38523"/>
                </a:cubicBezTo>
                <a:cubicBezTo>
                  <a:pt x="1232433" y="17247"/>
                  <a:pt x="1249680" y="0"/>
                  <a:pt x="1270956" y="0"/>
                </a:cubicBezTo>
                <a:close/>
                <a:moveTo>
                  <a:pt x="1116902" y="0"/>
                </a:moveTo>
                <a:cubicBezTo>
                  <a:pt x="1138178" y="0"/>
                  <a:pt x="1155425" y="17247"/>
                  <a:pt x="1155425" y="38523"/>
                </a:cubicBezTo>
                <a:cubicBezTo>
                  <a:pt x="1155425" y="59799"/>
                  <a:pt x="1138178" y="77046"/>
                  <a:pt x="1116902" y="77046"/>
                </a:cubicBezTo>
                <a:cubicBezTo>
                  <a:pt x="1095626" y="77046"/>
                  <a:pt x="1078379" y="59799"/>
                  <a:pt x="1078379" y="38523"/>
                </a:cubicBezTo>
                <a:cubicBezTo>
                  <a:pt x="1078379" y="17247"/>
                  <a:pt x="1095626" y="0"/>
                  <a:pt x="1116902" y="0"/>
                </a:cubicBezTo>
                <a:close/>
                <a:moveTo>
                  <a:pt x="962847" y="0"/>
                </a:moveTo>
                <a:cubicBezTo>
                  <a:pt x="984123" y="0"/>
                  <a:pt x="1001370" y="17247"/>
                  <a:pt x="1001370" y="38523"/>
                </a:cubicBezTo>
                <a:cubicBezTo>
                  <a:pt x="1001370" y="59799"/>
                  <a:pt x="984123" y="77046"/>
                  <a:pt x="962847" y="77046"/>
                </a:cubicBezTo>
                <a:cubicBezTo>
                  <a:pt x="941571" y="77046"/>
                  <a:pt x="924324" y="59799"/>
                  <a:pt x="924324" y="38523"/>
                </a:cubicBezTo>
                <a:cubicBezTo>
                  <a:pt x="924324" y="17247"/>
                  <a:pt x="941571" y="0"/>
                  <a:pt x="962847" y="0"/>
                </a:cubicBezTo>
                <a:close/>
                <a:moveTo>
                  <a:pt x="808793" y="0"/>
                </a:moveTo>
                <a:cubicBezTo>
                  <a:pt x="830069" y="0"/>
                  <a:pt x="847316" y="17247"/>
                  <a:pt x="847316" y="38523"/>
                </a:cubicBezTo>
                <a:cubicBezTo>
                  <a:pt x="847316" y="59799"/>
                  <a:pt x="830069" y="77046"/>
                  <a:pt x="808793" y="77046"/>
                </a:cubicBezTo>
                <a:cubicBezTo>
                  <a:pt x="787517" y="77046"/>
                  <a:pt x="770270" y="59799"/>
                  <a:pt x="770270" y="38523"/>
                </a:cubicBezTo>
                <a:cubicBezTo>
                  <a:pt x="770270" y="17247"/>
                  <a:pt x="787517" y="0"/>
                  <a:pt x="808793" y="0"/>
                </a:cubicBezTo>
                <a:close/>
                <a:moveTo>
                  <a:pt x="654740" y="0"/>
                </a:moveTo>
                <a:cubicBezTo>
                  <a:pt x="676016" y="0"/>
                  <a:pt x="693263" y="17247"/>
                  <a:pt x="693263" y="38523"/>
                </a:cubicBezTo>
                <a:cubicBezTo>
                  <a:pt x="693263" y="59799"/>
                  <a:pt x="676016" y="77046"/>
                  <a:pt x="654740" y="77046"/>
                </a:cubicBezTo>
                <a:cubicBezTo>
                  <a:pt x="633464" y="77046"/>
                  <a:pt x="616217" y="59799"/>
                  <a:pt x="616217" y="38523"/>
                </a:cubicBezTo>
                <a:cubicBezTo>
                  <a:pt x="616217" y="17247"/>
                  <a:pt x="633464" y="0"/>
                  <a:pt x="654740" y="0"/>
                </a:cubicBezTo>
                <a:close/>
                <a:moveTo>
                  <a:pt x="500685" y="0"/>
                </a:moveTo>
                <a:cubicBezTo>
                  <a:pt x="521961" y="0"/>
                  <a:pt x="539208" y="17247"/>
                  <a:pt x="539208" y="38523"/>
                </a:cubicBezTo>
                <a:cubicBezTo>
                  <a:pt x="539208" y="59799"/>
                  <a:pt x="521961" y="77046"/>
                  <a:pt x="500685" y="77046"/>
                </a:cubicBezTo>
                <a:cubicBezTo>
                  <a:pt x="479409" y="77046"/>
                  <a:pt x="462162" y="59799"/>
                  <a:pt x="462162" y="38523"/>
                </a:cubicBezTo>
                <a:cubicBezTo>
                  <a:pt x="462162" y="17247"/>
                  <a:pt x="479409" y="0"/>
                  <a:pt x="500685" y="0"/>
                </a:cubicBezTo>
                <a:close/>
                <a:moveTo>
                  <a:pt x="346631" y="0"/>
                </a:moveTo>
                <a:cubicBezTo>
                  <a:pt x="367907" y="0"/>
                  <a:pt x="385154" y="17247"/>
                  <a:pt x="385154" y="38523"/>
                </a:cubicBezTo>
                <a:cubicBezTo>
                  <a:pt x="385154" y="59799"/>
                  <a:pt x="367907" y="77046"/>
                  <a:pt x="346631" y="77046"/>
                </a:cubicBezTo>
                <a:cubicBezTo>
                  <a:pt x="325355" y="77046"/>
                  <a:pt x="308108" y="59799"/>
                  <a:pt x="308108" y="38523"/>
                </a:cubicBezTo>
                <a:cubicBezTo>
                  <a:pt x="308108" y="17247"/>
                  <a:pt x="325355" y="0"/>
                  <a:pt x="346631" y="0"/>
                </a:cubicBezTo>
                <a:close/>
                <a:moveTo>
                  <a:pt x="192577" y="0"/>
                </a:moveTo>
                <a:cubicBezTo>
                  <a:pt x="213853" y="0"/>
                  <a:pt x="231100" y="17247"/>
                  <a:pt x="231100" y="38523"/>
                </a:cubicBezTo>
                <a:cubicBezTo>
                  <a:pt x="231100" y="59799"/>
                  <a:pt x="213853" y="77046"/>
                  <a:pt x="192577" y="77046"/>
                </a:cubicBezTo>
                <a:cubicBezTo>
                  <a:pt x="171301" y="77046"/>
                  <a:pt x="154054" y="59799"/>
                  <a:pt x="154054" y="38523"/>
                </a:cubicBezTo>
                <a:cubicBezTo>
                  <a:pt x="154054" y="17247"/>
                  <a:pt x="171301" y="0"/>
                  <a:pt x="192577" y="0"/>
                </a:cubicBezTo>
                <a:close/>
                <a:moveTo>
                  <a:pt x="38523" y="0"/>
                </a:moveTo>
                <a:cubicBezTo>
                  <a:pt x="59799" y="0"/>
                  <a:pt x="77046" y="17247"/>
                  <a:pt x="77046" y="38523"/>
                </a:cubicBezTo>
                <a:cubicBezTo>
                  <a:pt x="77046" y="59799"/>
                  <a:pt x="59799" y="77046"/>
                  <a:pt x="38523" y="77046"/>
                </a:cubicBezTo>
                <a:cubicBezTo>
                  <a:pt x="17247" y="77046"/>
                  <a:pt x="0" y="59799"/>
                  <a:pt x="0" y="38523"/>
                </a:cubicBezTo>
                <a:cubicBezTo>
                  <a:pt x="0" y="17247"/>
                  <a:pt x="17247" y="0"/>
                  <a:pt x="3852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769" t="0" r="769" b="0"/>
          <a:stretch>
            <a:fillRect/>
          </a:stretch>
        </p:blipFill>
        <p:spPr>
          <a:xfrm rot="0" flipH="0" flipV="0">
            <a:off x="6919309" y="1913706"/>
            <a:ext cx="4044452" cy="4044452"/>
          </a:xfrm>
          <a:custGeom>
            <a:avLst/>
            <a:gdLst/>
            <a:rect l="l" t="t" r="r" b="b"/>
            <a:pathLst>
              <a:path w="4038600" h="4038600">
                <a:moveTo>
                  <a:pt x="0" y="2022226"/>
                </a:moveTo>
                <a:cubicBezTo>
                  <a:pt x="0" y="905381"/>
                  <a:pt x="905381" y="0"/>
                  <a:pt x="2022226" y="0"/>
                </a:cubicBezTo>
                <a:cubicBezTo>
                  <a:pt x="3139071" y="0"/>
                  <a:pt x="4044452" y="905381"/>
                  <a:pt x="4044452" y="2022226"/>
                </a:cubicBezTo>
                <a:cubicBezTo>
                  <a:pt x="4044452" y="3139071"/>
                  <a:pt x="3139071" y="4044452"/>
                  <a:pt x="2022226" y="4044452"/>
                </a:cubicBezTo>
                <a:cubicBezTo>
                  <a:pt x="905381" y="4044452"/>
                  <a:pt x="0" y="3139071"/>
                  <a:pt x="0" y="202222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4" name="标题 1"/>
          <p:cNvSpPr txBox="1"/>
          <p:nvPr/>
        </p:nvSpPr>
        <p:spPr>
          <a:xfrm rot="0" flipH="0" flipV="0">
            <a:off x="5661472" y="5507736"/>
            <a:ext cx="1021660" cy="535281"/>
          </a:xfrm>
          <a:custGeom>
            <a:avLst/>
            <a:gdLst>
              <a:gd name="connsiteX0" fmla="*/ 997329 w 1021660"/>
              <a:gd name="connsiteY0" fmla="*/ 486619 h 535281"/>
              <a:gd name="connsiteX1" fmla="*/ 1021660 w 1021660"/>
              <a:gd name="connsiteY1" fmla="*/ 510950 h 535281"/>
              <a:gd name="connsiteX2" fmla="*/ 997329 w 1021660"/>
              <a:gd name="connsiteY2" fmla="*/ 535281 h 535281"/>
              <a:gd name="connsiteX3" fmla="*/ 972998 w 1021660"/>
              <a:gd name="connsiteY3" fmla="*/ 510950 h 535281"/>
              <a:gd name="connsiteX4" fmla="*/ 997329 w 1021660"/>
              <a:gd name="connsiteY4" fmla="*/ 486619 h 535281"/>
              <a:gd name="connsiteX5" fmla="*/ 900030 w 1021660"/>
              <a:gd name="connsiteY5" fmla="*/ 486619 h 535281"/>
              <a:gd name="connsiteX6" fmla="*/ 924361 w 1021660"/>
              <a:gd name="connsiteY6" fmla="*/ 510950 h 535281"/>
              <a:gd name="connsiteX7" fmla="*/ 900030 w 1021660"/>
              <a:gd name="connsiteY7" fmla="*/ 535281 h 535281"/>
              <a:gd name="connsiteX8" fmla="*/ 875699 w 1021660"/>
              <a:gd name="connsiteY8" fmla="*/ 510950 h 535281"/>
              <a:gd name="connsiteX9" fmla="*/ 900030 w 1021660"/>
              <a:gd name="connsiteY9" fmla="*/ 486619 h 535281"/>
              <a:gd name="connsiteX10" fmla="*/ 802729 w 1021660"/>
              <a:gd name="connsiteY10" fmla="*/ 486619 h 535281"/>
              <a:gd name="connsiteX11" fmla="*/ 827060 w 1021660"/>
              <a:gd name="connsiteY11" fmla="*/ 510950 h 535281"/>
              <a:gd name="connsiteX12" fmla="*/ 802729 w 1021660"/>
              <a:gd name="connsiteY12" fmla="*/ 535281 h 535281"/>
              <a:gd name="connsiteX13" fmla="*/ 778398 w 1021660"/>
              <a:gd name="connsiteY13" fmla="*/ 510950 h 535281"/>
              <a:gd name="connsiteX14" fmla="*/ 802729 w 1021660"/>
              <a:gd name="connsiteY14" fmla="*/ 486619 h 535281"/>
              <a:gd name="connsiteX15" fmla="*/ 705430 w 1021660"/>
              <a:gd name="connsiteY15" fmla="*/ 486619 h 535281"/>
              <a:gd name="connsiteX16" fmla="*/ 729761 w 1021660"/>
              <a:gd name="connsiteY16" fmla="*/ 510950 h 535281"/>
              <a:gd name="connsiteX17" fmla="*/ 705430 w 1021660"/>
              <a:gd name="connsiteY17" fmla="*/ 535281 h 535281"/>
              <a:gd name="connsiteX18" fmla="*/ 681099 w 1021660"/>
              <a:gd name="connsiteY18" fmla="*/ 510950 h 535281"/>
              <a:gd name="connsiteX19" fmla="*/ 705430 w 1021660"/>
              <a:gd name="connsiteY19" fmla="*/ 486619 h 535281"/>
              <a:gd name="connsiteX20" fmla="*/ 608130 w 1021660"/>
              <a:gd name="connsiteY20" fmla="*/ 486619 h 535281"/>
              <a:gd name="connsiteX21" fmla="*/ 632461 w 1021660"/>
              <a:gd name="connsiteY21" fmla="*/ 510950 h 535281"/>
              <a:gd name="connsiteX22" fmla="*/ 608130 w 1021660"/>
              <a:gd name="connsiteY22" fmla="*/ 535281 h 535281"/>
              <a:gd name="connsiteX23" fmla="*/ 583799 w 1021660"/>
              <a:gd name="connsiteY23" fmla="*/ 510950 h 535281"/>
              <a:gd name="connsiteX24" fmla="*/ 608130 w 1021660"/>
              <a:gd name="connsiteY24" fmla="*/ 486619 h 535281"/>
              <a:gd name="connsiteX25" fmla="*/ 510830 w 1021660"/>
              <a:gd name="connsiteY25" fmla="*/ 486619 h 535281"/>
              <a:gd name="connsiteX26" fmla="*/ 535161 w 1021660"/>
              <a:gd name="connsiteY26" fmla="*/ 510950 h 535281"/>
              <a:gd name="connsiteX27" fmla="*/ 510830 w 1021660"/>
              <a:gd name="connsiteY27" fmla="*/ 535281 h 535281"/>
              <a:gd name="connsiteX28" fmla="*/ 486499 w 1021660"/>
              <a:gd name="connsiteY28" fmla="*/ 510950 h 535281"/>
              <a:gd name="connsiteX29" fmla="*/ 510830 w 1021660"/>
              <a:gd name="connsiteY29" fmla="*/ 486619 h 535281"/>
              <a:gd name="connsiteX30" fmla="*/ 413530 w 1021660"/>
              <a:gd name="connsiteY30" fmla="*/ 486619 h 535281"/>
              <a:gd name="connsiteX31" fmla="*/ 437861 w 1021660"/>
              <a:gd name="connsiteY31" fmla="*/ 510950 h 535281"/>
              <a:gd name="connsiteX32" fmla="*/ 413530 w 1021660"/>
              <a:gd name="connsiteY32" fmla="*/ 535281 h 535281"/>
              <a:gd name="connsiteX33" fmla="*/ 389199 w 1021660"/>
              <a:gd name="connsiteY33" fmla="*/ 510950 h 535281"/>
              <a:gd name="connsiteX34" fmla="*/ 413530 w 1021660"/>
              <a:gd name="connsiteY34" fmla="*/ 486619 h 535281"/>
              <a:gd name="connsiteX35" fmla="*/ 316230 w 1021660"/>
              <a:gd name="connsiteY35" fmla="*/ 486619 h 535281"/>
              <a:gd name="connsiteX36" fmla="*/ 340561 w 1021660"/>
              <a:gd name="connsiteY36" fmla="*/ 510950 h 535281"/>
              <a:gd name="connsiteX37" fmla="*/ 316230 w 1021660"/>
              <a:gd name="connsiteY37" fmla="*/ 535281 h 535281"/>
              <a:gd name="connsiteX38" fmla="*/ 291899 w 1021660"/>
              <a:gd name="connsiteY38" fmla="*/ 510950 h 535281"/>
              <a:gd name="connsiteX39" fmla="*/ 316230 w 1021660"/>
              <a:gd name="connsiteY39" fmla="*/ 486619 h 535281"/>
              <a:gd name="connsiteX40" fmla="*/ 218931 w 1021660"/>
              <a:gd name="connsiteY40" fmla="*/ 486619 h 535281"/>
              <a:gd name="connsiteX41" fmla="*/ 243262 w 1021660"/>
              <a:gd name="connsiteY41" fmla="*/ 510950 h 535281"/>
              <a:gd name="connsiteX42" fmla="*/ 218931 w 1021660"/>
              <a:gd name="connsiteY42" fmla="*/ 535281 h 535281"/>
              <a:gd name="connsiteX43" fmla="*/ 194600 w 1021660"/>
              <a:gd name="connsiteY43" fmla="*/ 510950 h 535281"/>
              <a:gd name="connsiteX44" fmla="*/ 218931 w 1021660"/>
              <a:gd name="connsiteY44" fmla="*/ 486619 h 535281"/>
              <a:gd name="connsiteX45" fmla="*/ 121631 w 1021660"/>
              <a:gd name="connsiteY45" fmla="*/ 486619 h 535281"/>
              <a:gd name="connsiteX46" fmla="*/ 145962 w 1021660"/>
              <a:gd name="connsiteY46" fmla="*/ 510950 h 535281"/>
              <a:gd name="connsiteX47" fmla="*/ 121631 w 1021660"/>
              <a:gd name="connsiteY47" fmla="*/ 535281 h 535281"/>
              <a:gd name="connsiteX48" fmla="*/ 97300 w 1021660"/>
              <a:gd name="connsiteY48" fmla="*/ 510950 h 535281"/>
              <a:gd name="connsiteX49" fmla="*/ 121631 w 1021660"/>
              <a:gd name="connsiteY49" fmla="*/ 486619 h 535281"/>
              <a:gd name="connsiteX50" fmla="*/ 24331 w 1021660"/>
              <a:gd name="connsiteY50" fmla="*/ 486619 h 535281"/>
              <a:gd name="connsiteX51" fmla="*/ 48662 w 1021660"/>
              <a:gd name="connsiteY51" fmla="*/ 510950 h 535281"/>
              <a:gd name="connsiteX52" fmla="*/ 24331 w 1021660"/>
              <a:gd name="connsiteY52" fmla="*/ 535281 h 535281"/>
              <a:gd name="connsiteX53" fmla="*/ 0 w 1021660"/>
              <a:gd name="connsiteY53" fmla="*/ 510950 h 535281"/>
              <a:gd name="connsiteX54" fmla="*/ 24331 w 1021660"/>
              <a:gd name="connsiteY54" fmla="*/ 486619 h 535281"/>
              <a:gd name="connsiteX55" fmla="*/ 997329 w 1021660"/>
              <a:gd name="connsiteY55" fmla="*/ 389295 h 535281"/>
              <a:gd name="connsiteX56" fmla="*/ 1021660 w 1021660"/>
              <a:gd name="connsiteY56" fmla="*/ 413626 h 535281"/>
              <a:gd name="connsiteX57" fmla="*/ 997329 w 1021660"/>
              <a:gd name="connsiteY57" fmla="*/ 437957 h 535281"/>
              <a:gd name="connsiteX58" fmla="*/ 972998 w 1021660"/>
              <a:gd name="connsiteY58" fmla="*/ 413626 h 535281"/>
              <a:gd name="connsiteX59" fmla="*/ 997329 w 1021660"/>
              <a:gd name="connsiteY59" fmla="*/ 389295 h 535281"/>
              <a:gd name="connsiteX60" fmla="*/ 900030 w 1021660"/>
              <a:gd name="connsiteY60" fmla="*/ 389295 h 535281"/>
              <a:gd name="connsiteX61" fmla="*/ 924361 w 1021660"/>
              <a:gd name="connsiteY61" fmla="*/ 413626 h 535281"/>
              <a:gd name="connsiteX62" fmla="*/ 900030 w 1021660"/>
              <a:gd name="connsiteY62" fmla="*/ 437957 h 535281"/>
              <a:gd name="connsiteX63" fmla="*/ 875699 w 1021660"/>
              <a:gd name="connsiteY63" fmla="*/ 413626 h 535281"/>
              <a:gd name="connsiteX64" fmla="*/ 900030 w 1021660"/>
              <a:gd name="connsiteY64" fmla="*/ 389295 h 535281"/>
              <a:gd name="connsiteX65" fmla="*/ 802729 w 1021660"/>
              <a:gd name="connsiteY65" fmla="*/ 389295 h 535281"/>
              <a:gd name="connsiteX66" fmla="*/ 827060 w 1021660"/>
              <a:gd name="connsiteY66" fmla="*/ 413626 h 535281"/>
              <a:gd name="connsiteX67" fmla="*/ 802729 w 1021660"/>
              <a:gd name="connsiteY67" fmla="*/ 437957 h 535281"/>
              <a:gd name="connsiteX68" fmla="*/ 778398 w 1021660"/>
              <a:gd name="connsiteY68" fmla="*/ 413626 h 535281"/>
              <a:gd name="connsiteX69" fmla="*/ 802729 w 1021660"/>
              <a:gd name="connsiteY69" fmla="*/ 389295 h 535281"/>
              <a:gd name="connsiteX70" fmla="*/ 705430 w 1021660"/>
              <a:gd name="connsiteY70" fmla="*/ 389295 h 535281"/>
              <a:gd name="connsiteX71" fmla="*/ 729761 w 1021660"/>
              <a:gd name="connsiteY71" fmla="*/ 413626 h 535281"/>
              <a:gd name="connsiteX72" fmla="*/ 705430 w 1021660"/>
              <a:gd name="connsiteY72" fmla="*/ 437957 h 535281"/>
              <a:gd name="connsiteX73" fmla="*/ 681099 w 1021660"/>
              <a:gd name="connsiteY73" fmla="*/ 413626 h 535281"/>
              <a:gd name="connsiteX74" fmla="*/ 705430 w 1021660"/>
              <a:gd name="connsiteY74" fmla="*/ 389295 h 535281"/>
              <a:gd name="connsiteX75" fmla="*/ 608130 w 1021660"/>
              <a:gd name="connsiteY75" fmla="*/ 389295 h 535281"/>
              <a:gd name="connsiteX76" fmla="*/ 632461 w 1021660"/>
              <a:gd name="connsiteY76" fmla="*/ 413626 h 535281"/>
              <a:gd name="connsiteX77" fmla="*/ 608130 w 1021660"/>
              <a:gd name="connsiteY77" fmla="*/ 437957 h 535281"/>
              <a:gd name="connsiteX78" fmla="*/ 583799 w 1021660"/>
              <a:gd name="connsiteY78" fmla="*/ 413626 h 535281"/>
              <a:gd name="connsiteX79" fmla="*/ 608130 w 1021660"/>
              <a:gd name="connsiteY79" fmla="*/ 389295 h 535281"/>
              <a:gd name="connsiteX80" fmla="*/ 510830 w 1021660"/>
              <a:gd name="connsiteY80" fmla="*/ 389295 h 535281"/>
              <a:gd name="connsiteX81" fmla="*/ 535161 w 1021660"/>
              <a:gd name="connsiteY81" fmla="*/ 413626 h 535281"/>
              <a:gd name="connsiteX82" fmla="*/ 510830 w 1021660"/>
              <a:gd name="connsiteY82" fmla="*/ 437957 h 535281"/>
              <a:gd name="connsiteX83" fmla="*/ 486499 w 1021660"/>
              <a:gd name="connsiteY83" fmla="*/ 413626 h 535281"/>
              <a:gd name="connsiteX84" fmla="*/ 510830 w 1021660"/>
              <a:gd name="connsiteY84" fmla="*/ 389295 h 535281"/>
              <a:gd name="connsiteX85" fmla="*/ 413530 w 1021660"/>
              <a:gd name="connsiteY85" fmla="*/ 389295 h 535281"/>
              <a:gd name="connsiteX86" fmla="*/ 437861 w 1021660"/>
              <a:gd name="connsiteY86" fmla="*/ 413626 h 535281"/>
              <a:gd name="connsiteX87" fmla="*/ 413530 w 1021660"/>
              <a:gd name="connsiteY87" fmla="*/ 437957 h 535281"/>
              <a:gd name="connsiteX88" fmla="*/ 389199 w 1021660"/>
              <a:gd name="connsiteY88" fmla="*/ 413626 h 535281"/>
              <a:gd name="connsiteX89" fmla="*/ 413530 w 1021660"/>
              <a:gd name="connsiteY89" fmla="*/ 389295 h 535281"/>
              <a:gd name="connsiteX90" fmla="*/ 316230 w 1021660"/>
              <a:gd name="connsiteY90" fmla="*/ 389295 h 535281"/>
              <a:gd name="connsiteX91" fmla="*/ 340561 w 1021660"/>
              <a:gd name="connsiteY91" fmla="*/ 413626 h 535281"/>
              <a:gd name="connsiteX92" fmla="*/ 316230 w 1021660"/>
              <a:gd name="connsiteY92" fmla="*/ 437957 h 535281"/>
              <a:gd name="connsiteX93" fmla="*/ 291899 w 1021660"/>
              <a:gd name="connsiteY93" fmla="*/ 413626 h 535281"/>
              <a:gd name="connsiteX94" fmla="*/ 316230 w 1021660"/>
              <a:gd name="connsiteY94" fmla="*/ 389295 h 535281"/>
              <a:gd name="connsiteX95" fmla="*/ 218931 w 1021660"/>
              <a:gd name="connsiteY95" fmla="*/ 389295 h 535281"/>
              <a:gd name="connsiteX96" fmla="*/ 243262 w 1021660"/>
              <a:gd name="connsiteY96" fmla="*/ 413626 h 535281"/>
              <a:gd name="connsiteX97" fmla="*/ 218931 w 1021660"/>
              <a:gd name="connsiteY97" fmla="*/ 437957 h 535281"/>
              <a:gd name="connsiteX98" fmla="*/ 194600 w 1021660"/>
              <a:gd name="connsiteY98" fmla="*/ 413626 h 535281"/>
              <a:gd name="connsiteX99" fmla="*/ 218931 w 1021660"/>
              <a:gd name="connsiteY99" fmla="*/ 389295 h 535281"/>
              <a:gd name="connsiteX100" fmla="*/ 121631 w 1021660"/>
              <a:gd name="connsiteY100" fmla="*/ 389295 h 535281"/>
              <a:gd name="connsiteX101" fmla="*/ 145962 w 1021660"/>
              <a:gd name="connsiteY101" fmla="*/ 413626 h 535281"/>
              <a:gd name="connsiteX102" fmla="*/ 121631 w 1021660"/>
              <a:gd name="connsiteY102" fmla="*/ 437957 h 535281"/>
              <a:gd name="connsiteX103" fmla="*/ 97300 w 1021660"/>
              <a:gd name="connsiteY103" fmla="*/ 413626 h 535281"/>
              <a:gd name="connsiteX104" fmla="*/ 121631 w 1021660"/>
              <a:gd name="connsiteY104" fmla="*/ 389295 h 535281"/>
              <a:gd name="connsiteX105" fmla="*/ 24331 w 1021660"/>
              <a:gd name="connsiteY105" fmla="*/ 389295 h 535281"/>
              <a:gd name="connsiteX106" fmla="*/ 48662 w 1021660"/>
              <a:gd name="connsiteY106" fmla="*/ 413626 h 535281"/>
              <a:gd name="connsiteX107" fmla="*/ 24331 w 1021660"/>
              <a:gd name="connsiteY107" fmla="*/ 437957 h 535281"/>
              <a:gd name="connsiteX108" fmla="*/ 0 w 1021660"/>
              <a:gd name="connsiteY108" fmla="*/ 413626 h 535281"/>
              <a:gd name="connsiteX109" fmla="*/ 24331 w 1021660"/>
              <a:gd name="connsiteY109" fmla="*/ 389295 h 535281"/>
              <a:gd name="connsiteX110" fmla="*/ 997329 w 1021660"/>
              <a:gd name="connsiteY110" fmla="*/ 291971 h 535281"/>
              <a:gd name="connsiteX111" fmla="*/ 1021660 w 1021660"/>
              <a:gd name="connsiteY111" fmla="*/ 316302 h 535281"/>
              <a:gd name="connsiteX112" fmla="*/ 997329 w 1021660"/>
              <a:gd name="connsiteY112" fmla="*/ 340633 h 535281"/>
              <a:gd name="connsiteX113" fmla="*/ 972998 w 1021660"/>
              <a:gd name="connsiteY113" fmla="*/ 316302 h 535281"/>
              <a:gd name="connsiteX114" fmla="*/ 997329 w 1021660"/>
              <a:gd name="connsiteY114" fmla="*/ 291971 h 535281"/>
              <a:gd name="connsiteX115" fmla="*/ 900030 w 1021660"/>
              <a:gd name="connsiteY115" fmla="*/ 291971 h 535281"/>
              <a:gd name="connsiteX116" fmla="*/ 924361 w 1021660"/>
              <a:gd name="connsiteY116" fmla="*/ 316302 h 535281"/>
              <a:gd name="connsiteX117" fmla="*/ 900030 w 1021660"/>
              <a:gd name="connsiteY117" fmla="*/ 340633 h 535281"/>
              <a:gd name="connsiteX118" fmla="*/ 875699 w 1021660"/>
              <a:gd name="connsiteY118" fmla="*/ 316302 h 535281"/>
              <a:gd name="connsiteX119" fmla="*/ 900030 w 1021660"/>
              <a:gd name="connsiteY119" fmla="*/ 291971 h 535281"/>
              <a:gd name="connsiteX120" fmla="*/ 802729 w 1021660"/>
              <a:gd name="connsiteY120" fmla="*/ 291971 h 535281"/>
              <a:gd name="connsiteX121" fmla="*/ 827060 w 1021660"/>
              <a:gd name="connsiteY121" fmla="*/ 316302 h 535281"/>
              <a:gd name="connsiteX122" fmla="*/ 802729 w 1021660"/>
              <a:gd name="connsiteY122" fmla="*/ 340633 h 535281"/>
              <a:gd name="connsiteX123" fmla="*/ 778398 w 1021660"/>
              <a:gd name="connsiteY123" fmla="*/ 316302 h 535281"/>
              <a:gd name="connsiteX124" fmla="*/ 802729 w 1021660"/>
              <a:gd name="connsiteY124" fmla="*/ 291971 h 535281"/>
              <a:gd name="connsiteX125" fmla="*/ 705430 w 1021660"/>
              <a:gd name="connsiteY125" fmla="*/ 291971 h 535281"/>
              <a:gd name="connsiteX126" fmla="*/ 729761 w 1021660"/>
              <a:gd name="connsiteY126" fmla="*/ 316302 h 535281"/>
              <a:gd name="connsiteX127" fmla="*/ 705430 w 1021660"/>
              <a:gd name="connsiteY127" fmla="*/ 340633 h 535281"/>
              <a:gd name="connsiteX128" fmla="*/ 681099 w 1021660"/>
              <a:gd name="connsiteY128" fmla="*/ 316302 h 535281"/>
              <a:gd name="connsiteX129" fmla="*/ 705430 w 1021660"/>
              <a:gd name="connsiteY129" fmla="*/ 291971 h 535281"/>
              <a:gd name="connsiteX130" fmla="*/ 608130 w 1021660"/>
              <a:gd name="connsiteY130" fmla="*/ 291971 h 535281"/>
              <a:gd name="connsiteX131" fmla="*/ 632461 w 1021660"/>
              <a:gd name="connsiteY131" fmla="*/ 316302 h 535281"/>
              <a:gd name="connsiteX132" fmla="*/ 608130 w 1021660"/>
              <a:gd name="connsiteY132" fmla="*/ 340633 h 535281"/>
              <a:gd name="connsiteX133" fmla="*/ 583799 w 1021660"/>
              <a:gd name="connsiteY133" fmla="*/ 316302 h 535281"/>
              <a:gd name="connsiteX134" fmla="*/ 608130 w 1021660"/>
              <a:gd name="connsiteY134" fmla="*/ 291971 h 535281"/>
              <a:gd name="connsiteX135" fmla="*/ 510830 w 1021660"/>
              <a:gd name="connsiteY135" fmla="*/ 291971 h 535281"/>
              <a:gd name="connsiteX136" fmla="*/ 535161 w 1021660"/>
              <a:gd name="connsiteY136" fmla="*/ 316302 h 535281"/>
              <a:gd name="connsiteX137" fmla="*/ 510830 w 1021660"/>
              <a:gd name="connsiteY137" fmla="*/ 340633 h 535281"/>
              <a:gd name="connsiteX138" fmla="*/ 486499 w 1021660"/>
              <a:gd name="connsiteY138" fmla="*/ 316302 h 535281"/>
              <a:gd name="connsiteX139" fmla="*/ 510830 w 1021660"/>
              <a:gd name="connsiteY139" fmla="*/ 291971 h 535281"/>
              <a:gd name="connsiteX140" fmla="*/ 413530 w 1021660"/>
              <a:gd name="connsiteY140" fmla="*/ 291971 h 535281"/>
              <a:gd name="connsiteX141" fmla="*/ 437861 w 1021660"/>
              <a:gd name="connsiteY141" fmla="*/ 316302 h 535281"/>
              <a:gd name="connsiteX142" fmla="*/ 413530 w 1021660"/>
              <a:gd name="connsiteY142" fmla="*/ 340633 h 535281"/>
              <a:gd name="connsiteX143" fmla="*/ 389199 w 1021660"/>
              <a:gd name="connsiteY143" fmla="*/ 316302 h 535281"/>
              <a:gd name="connsiteX144" fmla="*/ 413530 w 1021660"/>
              <a:gd name="connsiteY144" fmla="*/ 291971 h 535281"/>
              <a:gd name="connsiteX145" fmla="*/ 316230 w 1021660"/>
              <a:gd name="connsiteY145" fmla="*/ 291971 h 535281"/>
              <a:gd name="connsiteX146" fmla="*/ 340561 w 1021660"/>
              <a:gd name="connsiteY146" fmla="*/ 316302 h 535281"/>
              <a:gd name="connsiteX147" fmla="*/ 316230 w 1021660"/>
              <a:gd name="connsiteY147" fmla="*/ 340633 h 535281"/>
              <a:gd name="connsiteX148" fmla="*/ 291899 w 1021660"/>
              <a:gd name="connsiteY148" fmla="*/ 316302 h 535281"/>
              <a:gd name="connsiteX149" fmla="*/ 316230 w 1021660"/>
              <a:gd name="connsiteY149" fmla="*/ 291971 h 535281"/>
              <a:gd name="connsiteX150" fmla="*/ 218931 w 1021660"/>
              <a:gd name="connsiteY150" fmla="*/ 291971 h 535281"/>
              <a:gd name="connsiteX151" fmla="*/ 243262 w 1021660"/>
              <a:gd name="connsiteY151" fmla="*/ 316302 h 535281"/>
              <a:gd name="connsiteX152" fmla="*/ 218931 w 1021660"/>
              <a:gd name="connsiteY152" fmla="*/ 340633 h 535281"/>
              <a:gd name="connsiteX153" fmla="*/ 194600 w 1021660"/>
              <a:gd name="connsiteY153" fmla="*/ 316302 h 535281"/>
              <a:gd name="connsiteX154" fmla="*/ 218931 w 1021660"/>
              <a:gd name="connsiteY154" fmla="*/ 291971 h 535281"/>
              <a:gd name="connsiteX155" fmla="*/ 121631 w 1021660"/>
              <a:gd name="connsiteY155" fmla="*/ 291971 h 535281"/>
              <a:gd name="connsiteX156" fmla="*/ 145962 w 1021660"/>
              <a:gd name="connsiteY156" fmla="*/ 316302 h 535281"/>
              <a:gd name="connsiteX157" fmla="*/ 121631 w 1021660"/>
              <a:gd name="connsiteY157" fmla="*/ 340633 h 535281"/>
              <a:gd name="connsiteX158" fmla="*/ 97300 w 1021660"/>
              <a:gd name="connsiteY158" fmla="*/ 316302 h 535281"/>
              <a:gd name="connsiteX159" fmla="*/ 121631 w 1021660"/>
              <a:gd name="connsiteY159" fmla="*/ 291971 h 535281"/>
              <a:gd name="connsiteX160" fmla="*/ 24331 w 1021660"/>
              <a:gd name="connsiteY160" fmla="*/ 291971 h 535281"/>
              <a:gd name="connsiteX161" fmla="*/ 48662 w 1021660"/>
              <a:gd name="connsiteY161" fmla="*/ 316302 h 535281"/>
              <a:gd name="connsiteX162" fmla="*/ 24331 w 1021660"/>
              <a:gd name="connsiteY162" fmla="*/ 340633 h 535281"/>
              <a:gd name="connsiteX163" fmla="*/ 0 w 1021660"/>
              <a:gd name="connsiteY163" fmla="*/ 316302 h 535281"/>
              <a:gd name="connsiteX164" fmla="*/ 24331 w 1021660"/>
              <a:gd name="connsiteY164" fmla="*/ 291971 h 535281"/>
              <a:gd name="connsiteX165" fmla="*/ 997329 w 1021660"/>
              <a:gd name="connsiteY165" fmla="*/ 194648 h 535281"/>
              <a:gd name="connsiteX166" fmla="*/ 1021660 w 1021660"/>
              <a:gd name="connsiteY166" fmla="*/ 218979 h 535281"/>
              <a:gd name="connsiteX167" fmla="*/ 997329 w 1021660"/>
              <a:gd name="connsiteY167" fmla="*/ 243310 h 535281"/>
              <a:gd name="connsiteX168" fmla="*/ 972998 w 1021660"/>
              <a:gd name="connsiteY168" fmla="*/ 218979 h 535281"/>
              <a:gd name="connsiteX169" fmla="*/ 997329 w 1021660"/>
              <a:gd name="connsiteY169" fmla="*/ 194648 h 535281"/>
              <a:gd name="connsiteX170" fmla="*/ 900030 w 1021660"/>
              <a:gd name="connsiteY170" fmla="*/ 194648 h 535281"/>
              <a:gd name="connsiteX171" fmla="*/ 924361 w 1021660"/>
              <a:gd name="connsiteY171" fmla="*/ 218979 h 535281"/>
              <a:gd name="connsiteX172" fmla="*/ 900030 w 1021660"/>
              <a:gd name="connsiteY172" fmla="*/ 243310 h 535281"/>
              <a:gd name="connsiteX173" fmla="*/ 875699 w 1021660"/>
              <a:gd name="connsiteY173" fmla="*/ 218979 h 535281"/>
              <a:gd name="connsiteX174" fmla="*/ 900030 w 1021660"/>
              <a:gd name="connsiteY174" fmla="*/ 194648 h 535281"/>
              <a:gd name="connsiteX175" fmla="*/ 802729 w 1021660"/>
              <a:gd name="connsiteY175" fmla="*/ 194648 h 535281"/>
              <a:gd name="connsiteX176" fmla="*/ 827060 w 1021660"/>
              <a:gd name="connsiteY176" fmla="*/ 218979 h 535281"/>
              <a:gd name="connsiteX177" fmla="*/ 802729 w 1021660"/>
              <a:gd name="connsiteY177" fmla="*/ 243310 h 535281"/>
              <a:gd name="connsiteX178" fmla="*/ 778398 w 1021660"/>
              <a:gd name="connsiteY178" fmla="*/ 218979 h 535281"/>
              <a:gd name="connsiteX179" fmla="*/ 802729 w 1021660"/>
              <a:gd name="connsiteY179" fmla="*/ 194648 h 535281"/>
              <a:gd name="connsiteX180" fmla="*/ 705430 w 1021660"/>
              <a:gd name="connsiteY180" fmla="*/ 194648 h 535281"/>
              <a:gd name="connsiteX181" fmla="*/ 729761 w 1021660"/>
              <a:gd name="connsiteY181" fmla="*/ 218979 h 535281"/>
              <a:gd name="connsiteX182" fmla="*/ 705430 w 1021660"/>
              <a:gd name="connsiteY182" fmla="*/ 243310 h 535281"/>
              <a:gd name="connsiteX183" fmla="*/ 681099 w 1021660"/>
              <a:gd name="connsiteY183" fmla="*/ 218979 h 535281"/>
              <a:gd name="connsiteX184" fmla="*/ 705430 w 1021660"/>
              <a:gd name="connsiteY184" fmla="*/ 194648 h 535281"/>
              <a:gd name="connsiteX185" fmla="*/ 608130 w 1021660"/>
              <a:gd name="connsiteY185" fmla="*/ 194648 h 535281"/>
              <a:gd name="connsiteX186" fmla="*/ 632461 w 1021660"/>
              <a:gd name="connsiteY186" fmla="*/ 218979 h 535281"/>
              <a:gd name="connsiteX187" fmla="*/ 608130 w 1021660"/>
              <a:gd name="connsiteY187" fmla="*/ 243310 h 535281"/>
              <a:gd name="connsiteX188" fmla="*/ 583799 w 1021660"/>
              <a:gd name="connsiteY188" fmla="*/ 218979 h 535281"/>
              <a:gd name="connsiteX189" fmla="*/ 608130 w 1021660"/>
              <a:gd name="connsiteY189" fmla="*/ 194648 h 535281"/>
              <a:gd name="connsiteX190" fmla="*/ 510830 w 1021660"/>
              <a:gd name="connsiteY190" fmla="*/ 194648 h 535281"/>
              <a:gd name="connsiteX191" fmla="*/ 535161 w 1021660"/>
              <a:gd name="connsiteY191" fmla="*/ 218979 h 535281"/>
              <a:gd name="connsiteX192" fmla="*/ 510830 w 1021660"/>
              <a:gd name="connsiteY192" fmla="*/ 243310 h 535281"/>
              <a:gd name="connsiteX193" fmla="*/ 486499 w 1021660"/>
              <a:gd name="connsiteY193" fmla="*/ 218979 h 535281"/>
              <a:gd name="connsiteX194" fmla="*/ 510830 w 1021660"/>
              <a:gd name="connsiteY194" fmla="*/ 194648 h 535281"/>
              <a:gd name="connsiteX195" fmla="*/ 413530 w 1021660"/>
              <a:gd name="connsiteY195" fmla="*/ 194648 h 535281"/>
              <a:gd name="connsiteX196" fmla="*/ 437861 w 1021660"/>
              <a:gd name="connsiteY196" fmla="*/ 218979 h 535281"/>
              <a:gd name="connsiteX197" fmla="*/ 413530 w 1021660"/>
              <a:gd name="connsiteY197" fmla="*/ 243310 h 535281"/>
              <a:gd name="connsiteX198" fmla="*/ 389199 w 1021660"/>
              <a:gd name="connsiteY198" fmla="*/ 218979 h 535281"/>
              <a:gd name="connsiteX199" fmla="*/ 413530 w 1021660"/>
              <a:gd name="connsiteY199" fmla="*/ 194648 h 535281"/>
              <a:gd name="connsiteX200" fmla="*/ 316230 w 1021660"/>
              <a:gd name="connsiteY200" fmla="*/ 194648 h 535281"/>
              <a:gd name="connsiteX201" fmla="*/ 340561 w 1021660"/>
              <a:gd name="connsiteY201" fmla="*/ 218979 h 535281"/>
              <a:gd name="connsiteX202" fmla="*/ 316230 w 1021660"/>
              <a:gd name="connsiteY202" fmla="*/ 243310 h 535281"/>
              <a:gd name="connsiteX203" fmla="*/ 291899 w 1021660"/>
              <a:gd name="connsiteY203" fmla="*/ 218979 h 535281"/>
              <a:gd name="connsiteX204" fmla="*/ 316230 w 1021660"/>
              <a:gd name="connsiteY204" fmla="*/ 194648 h 535281"/>
              <a:gd name="connsiteX205" fmla="*/ 218931 w 1021660"/>
              <a:gd name="connsiteY205" fmla="*/ 194648 h 535281"/>
              <a:gd name="connsiteX206" fmla="*/ 243262 w 1021660"/>
              <a:gd name="connsiteY206" fmla="*/ 218979 h 535281"/>
              <a:gd name="connsiteX207" fmla="*/ 218931 w 1021660"/>
              <a:gd name="connsiteY207" fmla="*/ 243310 h 535281"/>
              <a:gd name="connsiteX208" fmla="*/ 194600 w 1021660"/>
              <a:gd name="connsiteY208" fmla="*/ 218979 h 535281"/>
              <a:gd name="connsiteX209" fmla="*/ 218931 w 1021660"/>
              <a:gd name="connsiteY209" fmla="*/ 194648 h 535281"/>
              <a:gd name="connsiteX210" fmla="*/ 121631 w 1021660"/>
              <a:gd name="connsiteY210" fmla="*/ 194648 h 535281"/>
              <a:gd name="connsiteX211" fmla="*/ 145962 w 1021660"/>
              <a:gd name="connsiteY211" fmla="*/ 218979 h 535281"/>
              <a:gd name="connsiteX212" fmla="*/ 121631 w 1021660"/>
              <a:gd name="connsiteY212" fmla="*/ 243310 h 535281"/>
              <a:gd name="connsiteX213" fmla="*/ 97300 w 1021660"/>
              <a:gd name="connsiteY213" fmla="*/ 218979 h 535281"/>
              <a:gd name="connsiteX214" fmla="*/ 121631 w 1021660"/>
              <a:gd name="connsiteY214" fmla="*/ 194648 h 535281"/>
              <a:gd name="connsiteX215" fmla="*/ 24331 w 1021660"/>
              <a:gd name="connsiteY215" fmla="*/ 194648 h 535281"/>
              <a:gd name="connsiteX216" fmla="*/ 48662 w 1021660"/>
              <a:gd name="connsiteY216" fmla="*/ 218979 h 535281"/>
              <a:gd name="connsiteX217" fmla="*/ 24331 w 1021660"/>
              <a:gd name="connsiteY217" fmla="*/ 243310 h 535281"/>
              <a:gd name="connsiteX218" fmla="*/ 0 w 1021660"/>
              <a:gd name="connsiteY218" fmla="*/ 218979 h 535281"/>
              <a:gd name="connsiteX219" fmla="*/ 24331 w 1021660"/>
              <a:gd name="connsiteY219" fmla="*/ 194648 h 535281"/>
              <a:gd name="connsiteX220" fmla="*/ 997329 w 1021660"/>
              <a:gd name="connsiteY220" fmla="*/ 97324 h 535281"/>
              <a:gd name="connsiteX221" fmla="*/ 1021660 w 1021660"/>
              <a:gd name="connsiteY221" fmla="*/ 121655 h 535281"/>
              <a:gd name="connsiteX222" fmla="*/ 997329 w 1021660"/>
              <a:gd name="connsiteY222" fmla="*/ 145986 h 535281"/>
              <a:gd name="connsiteX223" fmla="*/ 972998 w 1021660"/>
              <a:gd name="connsiteY223" fmla="*/ 121655 h 535281"/>
              <a:gd name="connsiteX224" fmla="*/ 997329 w 1021660"/>
              <a:gd name="connsiteY224" fmla="*/ 97324 h 535281"/>
              <a:gd name="connsiteX225" fmla="*/ 900030 w 1021660"/>
              <a:gd name="connsiteY225" fmla="*/ 97324 h 535281"/>
              <a:gd name="connsiteX226" fmla="*/ 924361 w 1021660"/>
              <a:gd name="connsiteY226" fmla="*/ 121655 h 535281"/>
              <a:gd name="connsiteX227" fmla="*/ 900030 w 1021660"/>
              <a:gd name="connsiteY227" fmla="*/ 145986 h 535281"/>
              <a:gd name="connsiteX228" fmla="*/ 875699 w 1021660"/>
              <a:gd name="connsiteY228" fmla="*/ 121655 h 535281"/>
              <a:gd name="connsiteX229" fmla="*/ 900030 w 1021660"/>
              <a:gd name="connsiteY229" fmla="*/ 97324 h 535281"/>
              <a:gd name="connsiteX230" fmla="*/ 802729 w 1021660"/>
              <a:gd name="connsiteY230" fmla="*/ 97324 h 535281"/>
              <a:gd name="connsiteX231" fmla="*/ 827060 w 1021660"/>
              <a:gd name="connsiteY231" fmla="*/ 121655 h 535281"/>
              <a:gd name="connsiteX232" fmla="*/ 802729 w 1021660"/>
              <a:gd name="connsiteY232" fmla="*/ 145986 h 535281"/>
              <a:gd name="connsiteX233" fmla="*/ 778398 w 1021660"/>
              <a:gd name="connsiteY233" fmla="*/ 121655 h 535281"/>
              <a:gd name="connsiteX234" fmla="*/ 802729 w 1021660"/>
              <a:gd name="connsiteY234" fmla="*/ 97324 h 535281"/>
              <a:gd name="connsiteX235" fmla="*/ 705430 w 1021660"/>
              <a:gd name="connsiteY235" fmla="*/ 97324 h 535281"/>
              <a:gd name="connsiteX236" fmla="*/ 729761 w 1021660"/>
              <a:gd name="connsiteY236" fmla="*/ 121655 h 535281"/>
              <a:gd name="connsiteX237" fmla="*/ 705430 w 1021660"/>
              <a:gd name="connsiteY237" fmla="*/ 145986 h 535281"/>
              <a:gd name="connsiteX238" fmla="*/ 681099 w 1021660"/>
              <a:gd name="connsiteY238" fmla="*/ 121655 h 535281"/>
              <a:gd name="connsiteX239" fmla="*/ 705430 w 1021660"/>
              <a:gd name="connsiteY239" fmla="*/ 97324 h 535281"/>
              <a:gd name="connsiteX240" fmla="*/ 608130 w 1021660"/>
              <a:gd name="connsiteY240" fmla="*/ 97324 h 535281"/>
              <a:gd name="connsiteX241" fmla="*/ 632461 w 1021660"/>
              <a:gd name="connsiteY241" fmla="*/ 121655 h 535281"/>
              <a:gd name="connsiteX242" fmla="*/ 608130 w 1021660"/>
              <a:gd name="connsiteY242" fmla="*/ 145986 h 535281"/>
              <a:gd name="connsiteX243" fmla="*/ 583799 w 1021660"/>
              <a:gd name="connsiteY243" fmla="*/ 121655 h 535281"/>
              <a:gd name="connsiteX244" fmla="*/ 608130 w 1021660"/>
              <a:gd name="connsiteY244" fmla="*/ 97324 h 535281"/>
              <a:gd name="connsiteX245" fmla="*/ 510830 w 1021660"/>
              <a:gd name="connsiteY245" fmla="*/ 97324 h 535281"/>
              <a:gd name="connsiteX246" fmla="*/ 535161 w 1021660"/>
              <a:gd name="connsiteY246" fmla="*/ 121655 h 535281"/>
              <a:gd name="connsiteX247" fmla="*/ 510830 w 1021660"/>
              <a:gd name="connsiteY247" fmla="*/ 145986 h 535281"/>
              <a:gd name="connsiteX248" fmla="*/ 486499 w 1021660"/>
              <a:gd name="connsiteY248" fmla="*/ 121655 h 535281"/>
              <a:gd name="connsiteX249" fmla="*/ 510830 w 1021660"/>
              <a:gd name="connsiteY249" fmla="*/ 97324 h 535281"/>
              <a:gd name="connsiteX250" fmla="*/ 413530 w 1021660"/>
              <a:gd name="connsiteY250" fmla="*/ 97324 h 535281"/>
              <a:gd name="connsiteX251" fmla="*/ 437861 w 1021660"/>
              <a:gd name="connsiteY251" fmla="*/ 121655 h 535281"/>
              <a:gd name="connsiteX252" fmla="*/ 413530 w 1021660"/>
              <a:gd name="connsiteY252" fmla="*/ 145986 h 535281"/>
              <a:gd name="connsiteX253" fmla="*/ 389199 w 1021660"/>
              <a:gd name="connsiteY253" fmla="*/ 121655 h 535281"/>
              <a:gd name="connsiteX254" fmla="*/ 413530 w 1021660"/>
              <a:gd name="connsiteY254" fmla="*/ 97324 h 535281"/>
              <a:gd name="connsiteX255" fmla="*/ 316230 w 1021660"/>
              <a:gd name="connsiteY255" fmla="*/ 97324 h 535281"/>
              <a:gd name="connsiteX256" fmla="*/ 340561 w 1021660"/>
              <a:gd name="connsiteY256" fmla="*/ 121655 h 535281"/>
              <a:gd name="connsiteX257" fmla="*/ 316230 w 1021660"/>
              <a:gd name="connsiteY257" fmla="*/ 145986 h 535281"/>
              <a:gd name="connsiteX258" fmla="*/ 291899 w 1021660"/>
              <a:gd name="connsiteY258" fmla="*/ 121655 h 535281"/>
              <a:gd name="connsiteX259" fmla="*/ 316230 w 1021660"/>
              <a:gd name="connsiteY259" fmla="*/ 97324 h 535281"/>
              <a:gd name="connsiteX260" fmla="*/ 218931 w 1021660"/>
              <a:gd name="connsiteY260" fmla="*/ 97324 h 535281"/>
              <a:gd name="connsiteX261" fmla="*/ 243262 w 1021660"/>
              <a:gd name="connsiteY261" fmla="*/ 121655 h 535281"/>
              <a:gd name="connsiteX262" fmla="*/ 218931 w 1021660"/>
              <a:gd name="connsiteY262" fmla="*/ 145986 h 535281"/>
              <a:gd name="connsiteX263" fmla="*/ 194600 w 1021660"/>
              <a:gd name="connsiteY263" fmla="*/ 121655 h 535281"/>
              <a:gd name="connsiteX264" fmla="*/ 218931 w 1021660"/>
              <a:gd name="connsiteY264" fmla="*/ 97324 h 535281"/>
              <a:gd name="connsiteX265" fmla="*/ 121631 w 1021660"/>
              <a:gd name="connsiteY265" fmla="*/ 97324 h 535281"/>
              <a:gd name="connsiteX266" fmla="*/ 145962 w 1021660"/>
              <a:gd name="connsiteY266" fmla="*/ 121655 h 535281"/>
              <a:gd name="connsiteX267" fmla="*/ 121631 w 1021660"/>
              <a:gd name="connsiteY267" fmla="*/ 145986 h 535281"/>
              <a:gd name="connsiteX268" fmla="*/ 97300 w 1021660"/>
              <a:gd name="connsiteY268" fmla="*/ 121655 h 535281"/>
              <a:gd name="connsiteX269" fmla="*/ 121631 w 1021660"/>
              <a:gd name="connsiteY269" fmla="*/ 97324 h 535281"/>
              <a:gd name="connsiteX270" fmla="*/ 24331 w 1021660"/>
              <a:gd name="connsiteY270" fmla="*/ 97324 h 535281"/>
              <a:gd name="connsiteX271" fmla="*/ 48662 w 1021660"/>
              <a:gd name="connsiteY271" fmla="*/ 121655 h 535281"/>
              <a:gd name="connsiteX272" fmla="*/ 24331 w 1021660"/>
              <a:gd name="connsiteY272" fmla="*/ 145986 h 535281"/>
              <a:gd name="connsiteX273" fmla="*/ 0 w 1021660"/>
              <a:gd name="connsiteY273" fmla="*/ 121655 h 535281"/>
              <a:gd name="connsiteX274" fmla="*/ 24331 w 1021660"/>
              <a:gd name="connsiteY274" fmla="*/ 97324 h 535281"/>
              <a:gd name="connsiteX275" fmla="*/ 997329 w 1021660"/>
              <a:gd name="connsiteY275" fmla="*/ 0 h 535281"/>
              <a:gd name="connsiteX276" fmla="*/ 1021660 w 1021660"/>
              <a:gd name="connsiteY276" fmla="*/ 24331 h 535281"/>
              <a:gd name="connsiteX277" fmla="*/ 997329 w 1021660"/>
              <a:gd name="connsiteY277" fmla="*/ 48662 h 535281"/>
              <a:gd name="connsiteX278" fmla="*/ 972998 w 1021660"/>
              <a:gd name="connsiteY278" fmla="*/ 24331 h 535281"/>
              <a:gd name="connsiteX279" fmla="*/ 997329 w 1021660"/>
              <a:gd name="connsiteY279" fmla="*/ 0 h 535281"/>
              <a:gd name="connsiteX280" fmla="*/ 900030 w 1021660"/>
              <a:gd name="connsiteY280" fmla="*/ 0 h 535281"/>
              <a:gd name="connsiteX281" fmla="*/ 924361 w 1021660"/>
              <a:gd name="connsiteY281" fmla="*/ 24331 h 535281"/>
              <a:gd name="connsiteX282" fmla="*/ 900030 w 1021660"/>
              <a:gd name="connsiteY282" fmla="*/ 48662 h 535281"/>
              <a:gd name="connsiteX283" fmla="*/ 875699 w 1021660"/>
              <a:gd name="connsiteY283" fmla="*/ 24331 h 535281"/>
              <a:gd name="connsiteX284" fmla="*/ 900030 w 1021660"/>
              <a:gd name="connsiteY284" fmla="*/ 0 h 535281"/>
              <a:gd name="connsiteX285" fmla="*/ 802729 w 1021660"/>
              <a:gd name="connsiteY285" fmla="*/ 0 h 535281"/>
              <a:gd name="connsiteX286" fmla="*/ 827060 w 1021660"/>
              <a:gd name="connsiteY286" fmla="*/ 24331 h 535281"/>
              <a:gd name="connsiteX287" fmla="*/ 802729 w 1021660"/>
              <a:gd name="connsiteY287" fmla="*/ 48662 h 535281"/>
              <a:gd name="connsiteX288" fmla="*/ 778398 w 1021660"/>
              <a:gd name="connsiteY288" fmla="*/ 24331 h 535281"/>
              <a:gd name="connsiteX289" fmla="*/ 802729 w 1021660"/>
              <a:gd name="connsiteY289" fmla="*/ 0 h 535281"/>
              <a:gd name="connsiteX290" fmla="*/ 705430 w 1021660"/>
              <a:gd name="connsiteY290" fmla="*/ 0 h 535281"/>
              <a:gd name="connsiteX291" fmla="*/ 729761 w 1021660"/>
              <a:gd name="connsiteY291" fmla="*/ 24331 h 535281"/>
              <a:gd name="connsiteX292" fmla="*/ 705430 w 1021660"/>
              <a:gd name="connsiteY292" fmla="*/ 48662 h 535281"/>
              <a:gd name="connsiteX293" fmla="*/ 681099 w 1021660"/>
              <a:gd name="connsiteY293" fmla="*/ 24331 h 535281"/>
              <a:gd name="connsiteX294" fmla="*/ 705430 w 1021660"/>
              <a:gd name="connsiteY294" fmla="*/ 0 h 535281"/>
              <a:gd name="connsiteX295" fmla="*/ 608130 w 1021660"/>
              <a:gd name="connsiteY295" fmla="*/ 0 h 535281"/>
              <a:gd name="connsiteX296" fmla="*/ 632461 w 1021660"/>
              <a:gd name="connsiteY296" fmla="*/ 24331 h 535281"/>
              <a:gd name="connsiteX297" fmla="*/ 608130 w 1021660"/>
              <a:gd name="connsiteY297" fmla="*/ 48662 h 535281"/>
              <a:gd name="connsiteX298" fmla="*/ 583799 w 1021660"/>
              <a:gd name="connsiteY298" fmla="*/ 24331 h 535281"/>
              <a:gd name="connsiteX299" fmla="*/ 608130 w 1021660"/>
              <a:gd name="connsiteY299" fmla="*/ 0 h 535281"/>
              <a:gd name="connsiteX300" fmla="*/ 510830 w 1021660"/>
              <a:gd name="connsiteY300" fmla="*/ 0 h 535281"/>
              <a:gd name="connsiteX301" fmla="*/ 535161 w 1021660"/>
              <a:gd name="connsiteY301" fmla="*/ 24331 h 535281"/>
              <a:gd name="connsiteX302" fmla="*/ 510830 w 1021660"/>
              <a:gd name="connsiteY302" fmla="*/ 48662 h 535281"/>
              <a:gd name="connsiteX303" fmla="*/ 486499 w 1021660"/>
              <a:gd name="connsiteY303" fmla="*/ 24331 h 535281"/>
              <a:gd name="connsiteX304" fmla="*/ 510830 w 1021660"/>
              <a:gd name="connsiteY304" fmla="*/ 0 h 535281"/>
              <a:gd name="connsiteX305" fmla="*/ 413530 w 1021660"/>
              <a:gd name="connsiteY305" fmla="*/ 0 h 535281"/>
              <a:gd name="connsiteX306" fmla="*/ 437861 w 1021660"/>
              <a:gd name="connsiteY306" fmla="*/ 24331 h 535281"/>
              <a:gd name="connsiteX307" fmla="*/ 413530 w 1021660"/>
              <a:gd name="connsiteY307" fmla="*/ 48662 h 535281"/>
              <a:gd name="connsiteX308" fmla="*/ 389199 w 1021660"/>
              <a:gd name="connsiteY308" fmla="*/ 24331 h 535281"/>
              <a:gd name="connsiteX309" fmla="*/ 413530 w 1021660"/>
              <a:gd name="connsiteY309" fmla="*/ 0 h 535281"/>
              <a:gd name="connsiteX310" fmla="*/ 316230 w 1021660"/>
              <a:gd name="connsiteY310" fmla="*/ 0 h 535281"/>
              <a:gd name="connsiteX311" fmla="*/ 340561 w 1021660"/>
              <a:gd name="connsiteY311" fmla="*/ 24331 h 535281"/>
              <a:gd name="connsiteX312" fmla="*/ 316230 w 1021660"/>
              <a:gd name="connsiteY312" fmla="*/ 48662 h 535281"/>
              <a:gd name="connsiteX313" fmla="*/ 291899 w 1021660"/>
              <a:gd name="connsiteY313" fmla="*/ 24331 h 535281"/>
              <a:gd name="connsiteX314" fmla="*/ 316230 w 1021660"/>
              <a:gd name="connsiteY314" fmla="*/ 0 h 535281"/>
              <a:gd name="connsiteX315" fmla="*/ 218931 w 1021660"/>
              <a:gd name="connsiteY315" fmla="*/ 0 h 535281"/>
              <a:gd name="connsiteX316" fmla="*/ 243262 w 1021660"/>
              <a:gd name="connsiteY316" fmla="*/ 24331 h 535281"/>
              <a:gd name="connsiteX317" fmla="*/ 218931 w 1021660"/>
              <a:gd name="connsiteY317" fmla="*/ 48662 h 535281"/>
              <a:gd name="connsiteX318" fmla="*/ 194600 w 1021660"/>
              <a:gd name="connsiteY318" fmla="*/ 24331 h 535281"/>
              <a:gd name="connsiteX319" fmla="*/ 218931 w 1021660"/>
              <a:gd name="connsiteY319" fmla="*/ 0 h 535281"/>
              <a:gd name="connsiteX320" fmla="*/ 121631 w 1021660"/>
              <a:gd name="connsiteY320" fmla="*/ 0 h 535281"/>
              <a:gd name="connsiteX321" fmla="*/ 145962 w 1021660"/>
              <a:gd name="connsiteY321" fmla="*/ 24331 h 535281"/>
              <a:gd name="connsiteX322" fmla="*/ 121631 w 1021660"/>
              <a:gd name="connsiteY322" fmla="*/ 48662 h 535281"/>
              <a:gd name="connsiteX323" fmla="*/ 97300 w 1021660"/>
              <a:gd name="connsiteY323" fmla="*/ 24331 h 535281"/>
              <a:gd name="connsiteX324" fmla="*/ 121631 w 1021660"/>
              <a:gd name="connsiteY324" fmla="*/ 0 h 535281"/>
              <a:gd name="connsiteX325" fmla="*/ 24331 w 1021660"/>
              <a:gd name="connsiteY325" fmla="*/ 0 h 535281"/>
              <a:gd name="connsiteX326" fmla="*/ 48662 w 1021660"/>
              <a:gd name="connsiteY326" fmla="*/ 24331 h 535281"/>
              <a:gd name="connsiteX327" fmla="*/ 24331 w 1021660"/>
              <a:gd name="connsiteY327" fmla="*/ 48662 h 535281"/>
              <a:gd name="connsiteX328" fmla="*/ 0 w 1021660"/>
              <a:gd name="connsiteY328" fmla="*/ 24331 h 535281"/>
              <a:gd name="connsiteX329" fmla="*/ 24331 w 1021660"/>
              <a:gd name="connsiteY329" fmla="*/ 0 h 535281"/>
            </a:gdLst>
            <a:rect l="l" t="t" r="r" b="b"/>
            <a:pathLst>
              <a:path w="1021660" h="535281">
                <a:moveTo>
                  <a:pt x="997329" y="486619"/>
                </a:moveTo>
                <a:cubicBezTo>
                  <a:pt x="1010767" y="486619"/>
                  <a:pt x="1021660" y="497512"/>
                  <a:pt x="1021660" y="510950"/>
                </a:cubicBezTo>
                <a:cubicBezTo>
                  <a:pt x="1021660" y="524388"/>
                  <a:pt x="1010767" y="535281"/>
                  <a:pt x="997329" y="535281"/>
                </a:cubicBezTo>
                <a:cubicBezTo>
                  <a:pt x="983891" y="535281"/>
                  <a:pt x="972998" y="524388"/>
                  <a:pt x="972998" y="510950"/>
                </a:cubicBezTo>
                <a:cubicBezTo>
                  <a:pt x="972998" y="497512"/>
                  <a:pt x="983891" y="486619"/>
                  <a:pt x="997329" y="486619"/>
                </a:cubicBezTo>
                <a:close/>
                <a:moveTo>
                  <a:pt x="900030" y="486619"/>
                </a:moveTo>
                <a:cubicBezTo>
                  <a:pt x="913468" y="486619"/>
                  <a:pt x="924361" y="497512"/>
                  <a:pt x="924361" y="510950"/>
                </a:cubicBezTo>
                <a:cubicBezTo>
                  <a:pt x="924361" y="524388"/>
                  <a:pt x="913468" y="535281"/>
                  <a:pt x="900030" y="535281"/>
                </a:cubicBezTo>
                <a:cubicBezTo>
                  <a:pt x="886592" y="535281"/>
                  <a:pt x="875699" y="524388"/>
                  <a:pt x="875699" y="510950"/>
                </a:cubicBezTo>
                <a:cubicBezTo>
                  <a:pt x="875699" y="497512"/>
                  <a:pt x="886592" y="486619"/>
                  <a:pt x="900030" y="486619"/>
                </a:cubicBezTo>
                <a:close/>
                <a:moveTo>
                  <a:pt x="802729" y="486619"/>
                </a:moveTo>
                <a:cubicBezTo>
                  <a:pt x="816167" y="486619"/>
                  <a:pt x="827060" y="497512"/>
                  <a:pt x="827060" y="510950"/>
                </a:cubicBezTo>
                <a:cubicBezTo>
                  <a:pt x="827060" y="524388"/>
                  <a:pt x="816167" y="535281"/>
                  <a:pt x="802729" y="535281"/>
                </a:cubicBezTo>
                <a:cubicBezTo>
                  <a:pt x="789291" y="535281"/>
                  <a:pt x="778398" y="524388"/>
                  <a:pt x="778398" y="510950"/>
                </a:cubicBezTo>
                <a:cubicBezTo>
                  <a:pt x="778398" y="497512"/>
                  <a:pt x="789291" y="486619"/>
                  <a:pt x="802729" y="486619"/>
                </a:cubicBezTo>
                <a:close/>
                <a:moveTo>
                  <a:pt x="705430" y="486619"/>
                </a:moveTo>
                <a:cubicBezTo>
                  <a:pt x="718868" y="486619"/>
                  <a:pt x="729761" y="497512"/>
                  <a:pt x="729761" y="510950"/>
                </a:cubicBezTo>
                <a:cubicBezTo>
                  <a:pt x="729761" y="524388"/>
                  <a:pt x="718868" y="535281"/>
                  <a:pt x="705430" y="535281"/>
                </a:cubicBezTo>
                <a:cubicBezTo>
                  <a:pt x="691992" y="535281"/>
                  <a:pt x="681099" y="524388"/>
                  <a:pt x="681099" y="510950"/>
                </a:cubicBezTo>
                <a:cubicBezTo>
                  <a:pt x="681099" y="497512"/>
                  <a:pt x="691992" y="486619"/>
                  <a:pt x="705430" y="486619"/>
                </a:cubicBezTo>
                <a:close/>
                <a:moveTo>
                  <a:pt x="608130" y="486619"/>
                </a:moveTo>
                <a:cubicBezTo>
                  <a:pt x="621568" y="486619"/>
                  <a:pt x="632461" y="497512"/>
                  <a:pt x="632461" y="510950"/>
                </a:cubicBezTo>
                <a:cubicBezTo>
                  <a:pt x="632461" y="524388"/>
                  <a:pt x="621568" y="535281"/>
                  <a:pt x="608130" y="535281"/>
                </a:cubicBezTo>
                <a:cubicBezTo>
                  <a:pt x="594692" y="535281"/>
                  <a:pt x="583799" y="524388"/>
                  <a:pt x="583799" y="510950"/>
                </a:cubicBezTo>
                <a:cubicBezTo>
                  <a:pt x="583799" y="497512"/>
                  <a:pt x="594692" y="486619"/>
                  <a:pt x="608130" y="486619"/>
                </a:cubicBezTo>
                <a:close/>
                <a:moveTo>
                  <a:pt x="510830" y="486619"/>
                </a:moveTo>
                <a:cubicBezTo>
                  <a:pt x="524268" y="486619"/>
                  <a:pt x="535161" y="497512"/>
                  <a:pt x="535161" y="510950"/>
                </a:cubicBezTo>
                <a:cubicBezTo>
                  <a:pt x="535161" y="524388"/>
                  <a:pt x="524268" y="535281"/>
                  <a:pt x="510830" y="535281"/>
                </a:cubicBezTo>
                <a:cubicBezTo>
                  <a:pt x="497392" y="535281"/>
                  <a:pt x="486499" y="524388"/>
                  <a:pt x="486499" y="510950"/>
                </a:cubicBezTo>
                <a:cubicBezTo>
                  <a:pt x="486499" y="497512"/>
                  <a:pt x="497392" y="486619"/>
                  <a:pt x="510830" y="486619"/>
                </a:cubicBezTo>
                <a:close/>
                <a:moveTo>
                  <a:pt x="413530" y="486619"/>
                </a:moveTo>
                <a:cubicBezTo>
                  <a:pt x="426968" y="486619"/>
                  <a:pt x="437861" y="497512"/>
                  <a:pt x="437861" y="510950"/>
                </a:cubicBezTo>
                <a:cubicBezTo>
                  <a:pt x="437861" y="524388"/>
                  <a:pt x="426968" y="535281"/>
                  <a:pt x="413530" y="535281"/>
                </a:cubicBezTo>
                <a:cubicBezTo>
                  <a:pt x="400092" y="535281"/>
                  <a:pt x="389199" y="524388"/>
                  <a:pt x="389199" y="510950"/>
                </a:cubicBezTo>
                <a:cubicBezTo>
                  <a:pt x="389199" y="497512"/>
                  <a:pt x="400092" y="486619"/>
                  <a:pt x="413530" y="486619"/>
                </a:cubicBezTo>
                <a:close/>
                <a:moveTo>
                  <a:pt x="316230" y="486619"/>
                </a:moveTo>
                <a:cubicBezTo>
                  <a:pt x="329668" y="486619"/>
                  <a:pt x="340561" y="497512"/>
                  <a:pt x="340561" y="510950"/>
                </a:cubicBezTo>
                <a:cubicBezTo>
                  <a:pt x="340561" y="524388"/>
                  <a:pt x="329668" y="535281"/>
                  <a:pt x="316230" y="535281"/>
                </a:cubicBezTo>
                <a:cubicBezTo>
                  <a:pt x="302792" y="535281"/>
                  <a:pt x="291899" y="524388"/>
                  <a:pt x="291899" y="510950"/>
                </a:cubicBezTo>
                <a:cubicBezTo>
                  <a:pt x="291899" y="497512"/>
                  <a:pt x="302792" y="486619"/>
                  <a:pt x="316230" y="486619"/>
                </a:cubicBezTo>
                <a:close/>
                <a:moveTo>
                  <a:pt x="218931" y="486619"/>
                </a:moveTo>
                <a:cubicBezTo>
                  <a:pt x="232369" y="486619"/>
                  <a:pt x="243262" y="497512"/>
                  <a:pt x="243262" y="510950"/>
                </a:cubicBezTo>
                <a:cubicBezTo>
                  <a:pt x="243262" y="524388"/>
                  <a:pt x="232369" y="535281"/>
                  <a:pt x="218931" y="535281"/>
                </a:cubicBezTo>
                <a:cubicBezTo>
                  <a:pt x="205493" y="535281"/>
                  <a:pt x="194600" y="524388"/>
                  <a:pt x="194600" y="510950"/>
                </a:cubicBezTo>
                <a:cubicBezTo>
                  <a:pt x="194600" y="497512"/>
                  <a:pt x="205493" y="486619"/>
                  <a:pt x="218931" y="486619"/>
                </a:cubicBezTo>
                <a:close/>
                <a:moveTo>
                  <a:pt x="121631" y="486619"/>
                </a:moveTo>
                <a:cubicBezTo>
                  <a:pt x="135069" y="486619"/>
                  <a:pt x="145962" y="497512"/>
                  <a:pt x="145962" y="510950"/>
                </a:cubicBezTo>
                <a:cubicBezTo>
                  <a:pt x="145962" y="524388"/>
                  <a:pt x="135069" y="535281"/>
                  <a:pt x="121631" y="535281"/>
                </a:cubicBezTo>
                <a:cubicBezTo>
                  <a:pt x="108193" y="535281"/>
                  <a:pt x="97300" y="524388"/>
                  <a:pt x="97300" y="510950"/>
                </a:cubicBezTo>
                <a:cubicBezTo>
                  <a:pt x="97300" y="497512"/>
                  <a:pt x="108193" y="486619"/>
                  <a:pt x="121631" y="486619"/>
                </a:cubicBezTo>
                <a:close/>
                <a:moveTo>
                  <a:pt x="24331" y="486619"/>
                </a:moveTo>
                <a:cubicBezTo>
                  <a:pt x="37769" y="486619"/>
                  <a:pt x="48662" y="497512"/>
                  <a:pt x="48662" y="510950"/>
                </a:cubicBezTo>
                <a:cubicBezTo>
                  <a:pt x="48662" y="524388"/>
                  <a:pt x="37769" y="535281"/>
                  <a:pt x="24331" y="535281"/>
                </a:cubicBezTo>
                <a:cubicBezTo>
                  <a:pt x="10893" y="535281"/>
                  <a:pt x="0" y="524388"/>
                  <a:pt x="0" y="510950"/>
                </a:cubicBezTo>
                <a:cubicBezTo>
                  <a:pt x="0" y="497512"/>
                  <a:pt x="10893" y="486619"/>
                  <a:pt x="24331" y="486619"/>
                </a:cubicBezTo>
                <a:close/>
                <a:moveTo>
                  <a:pt x="997329" y="389295"/>
                </a:moveTo>
                <a:cubicBezTo>
                  <a:pt x="1010767" y="389295"/>
                  <a:pt x="1021660" y="400188"/>
                  <a:pt x="1021660" y="413626"/>
                </a:cubicBezTo>
                <a:cubicBezTo>
                  <a:pt x="1021660" y="427064"/>
                  <a:pt x="1010767" y="437957"/>
                  <a:pt x="997329" y="437957"/>
                </a:cubicBezTo>
                <a:cubicBezTo>
                  <a:pt x="983891" y="437957"/>
                  <a:pt x="972998" y="427064"/>
                  <a:pt x="972998" y="413626"/>
                </a:cubicBezTo>
                <a:cubicBezTo>
                  <a:pt x="972998" y="400188"/>
                  <a:pt x="983891" y="389295"/>
                  <a:pt x="997329" y="389295"/>
                </a:cubicBezTo>
                <a:close/>
                <a:moveTo>
                  <a:pt x="900030" y="389295"/>
                </a:moveTo>
                <a:cubicBezTo>
                  <a:pt x="913468" y="389295"/>
                  <a:pt x="924361" y="400188"/>
                  <a:pt x="924361" y="413626"/>
                </a:cubicBezTo>
                <a:cubicBezTo>
                  <a:pt x="924361" y="427064"/>
                  <a:pt x="913468" y="437957"/>
                  <a:pt x="900030" y="437957"/>
                </a:cubicBezTo>
                <a:cubicBezTo>
                  <a:pt x="886592" y="437957"/>
                  <a:pt x="875699" y="427064"/>
                  <a:pt x="875699" y="413626"/>
                </a:cubicBezTo>
                <a:cubicBezTo>
                  <a:pt x="875699" y="400188"/>
                  <a:pt x="886592" y="389295"/>
                  <a:pt x="900030" y="389295"/>
                </a:cubicBezTo>
                <a:close/>
                <a:moveTo>
                  <a:pt x="802729" y="389295"/>
                </a:moveTo>
                <a:cubicBezTo>
                  <a:pt x="816167" y="389295"/>
                  <a:pt x="827060" y="400188"/>
                  <a:pt x="827060" y="413626"/>
                </a:cubicBezTo>
                <a:cubicBezTo>
                  <a:pt x="827060" y="427064"/>
                  <a:pt x="816167" y="437957"/>
                  <a:pt x="802729" y="437957"/>
                </a:cubicBezTo>
                <a:cubicBezTo>
                  <a:pt x="789291" y="437957"/>
                  <a:pt x="778398" y="427064"/>
                  <a:pt x="778398" y="413626"/>
                </a:cubicBezTo>
                <a:cubicBezTo>
                  <a:pt x="778398" y="400188"/>
                  <a:pt x="789291" y="389295"/>
                  <a:pt x="802729" y="389295"/>
                </a:cubicBezTo>
                <a:close/>
                <a:moveTo>
                  <a:pt x="705430" y="389295"/>
                </a:moveTo>
                <a:cubicBezTo>
                  <a:pt x="718868" y="389295"/>
                  <a:pt x="729761" y="400188"/>
                  <a:pt x="729761" y="413626"/>
                </a:cubicBezTo>
                <a:cubicBezTo>
                  <a:pt x="729761" y="427064"/>
                  <a:pt x="718868" y="437957"/>
                  <a:pt x="705430" y="437957"/>
                </a:cubicBezTo>
                <a:cubicBezTo>
                  <a:pt x="691992" y="437957"/>
                  <a:pt x="681099" y="427064"/>
                  <a:pt x="681099" y="413626"/>
                </a:cubicBezTo>
                <a:cubicBezTo>
                  <a:pt x="681099" y="400188"/>
                  <a:pt x="691992" y="389295"/>
                  <a:pt x="705430" y="389295"/>
                </a:cubicBezTo>
                <a:close/>
                <a:moveTo>
                  <a:pt x="608130" y="389295"/>
                </a:moveTo>
                <a:cubicBezTo>
                  <a:pt x="621568" y="389295"/>
                  <a:pt x="632461" y="400188"/>
                  <a:pt x="632461" y="413626"/>
                </a:cubicBezTo>
                <a:cubicBezTo>
                  <a:pt x="632461" y="427064"/>
                  <a:pt x="621568" y="437957"/>
                  <a:pt x="608130" y="437957"/>
                </a:cubicBezTo>
                <a:cubicBezTo>
                  <a:pt x="594692" y="437957"/>
                  <a:pt x="583799" y="427064"/>
                  <a:pt x="583799" y="413626"/>
                </a:cubicBezTo>
                <a:cubicBezTo>
                  <a:pt x="583799" y="400188"/>
                  <a:pt x="594692" y="389295"/>
                  <a:pt x="608130" y="389295"/>
                </a:cubicBezTo>
                <a:close/>
                <a:moveTo>
                  <a:pt x="510830" y="389295"/>
                </a:moveTo>
                <a:cubicBezTo>
                  <a:pt x="524268" y="389295"/>
                  <a:pt x="535161" y="400188"/>
                  <a:pt x="535161" y="413626"/>
                </a:cubicBezTo>
                <a:cubicBezTo>
                  <a:pt x="535161" y="427064"/>
                  <a:pt x="524268" y="437957"/>
                  <a:pt x="510830" y="437957"/>
                </a:cubicBezTo>
                <a:cubicBezTo>
                  <a:pt x="497392" y="437957"/>
                  <a:pt x="486499" y="427064"/>
                  <a:pt x="486499" y="413626"/>
                </a:cubicBezTo>
                <a:cubicBezTo>
                  <a:pt x="486499" y="400188"/>
                  <a:pt x="497392" y="389295"/>
                  <a:pt x="510830" y="389295"/>
                </a:cubicBezTo>
                <a:close/>
                <a:moveTo>
                  <a:pt x="413530" y="389295"/>
                </a:moveTo>
                <a:cubicBezTo>
                  <a:pt x="426968" y="389295"/>
                  <a:pt x="437861" y="400188"/>
                  <a:pt x="437861" y="413626"/>
                </a:cubicBezTo>
                <a:cubicBezTo>
                  <a:pt x="437861" y="427064"/>
                  <a:pt x="426968" y="437957"/>
                  <a:pt x="413530" y="437957"/>
                </a:cubicBezTo>
                <a:cubicBezTo>
                  <a:pt x="400092" y="437957"/>
                  <a:pt x="389199" y="427064"/>
                  <a:pt x="389199" y="413626"/>
                </a:cubicBezTo>
                <a:cubicBezTo>
                  <a:pt x="389199" y="400188"/>
                  <a:pt x="400092" y="389295"/>
                  <a:pt x="413530" y="389295"/>
                </a:cubicBezTo>
                <a:close/>
                <a:moveTo>
                  <a:pt x="316230" y="389295"/>
                </a:moveTo>
                <a:cubicBezTo>
                  <a:pt x="329668" y="389295"/>
                  <a:pt x="340561" y="400188"/>
                  <a:pt x="340561" y="413626"/>
                </a:cubicBezTo>
                <a:cubicBezTo>
                  <a:pt x="340561" y="427064"/>
                  <a:pt x="329668" y="437957"/>
                  <a:pt x="316230" y="437957"/>
                </a:cubicBezTo>
                <a:cubicBezTo>
                  <a:pt x="302792" y="437957"/>
                  <a:pt x="291899" y="427064"/>
                  <a:pt x="291899" y="413626"/>
                </a:cubicBezTo>
                <a:cubicBezTo>
                  <a:pt x="291899" y="400188"/>
                  <a:pt x="302792" y="389295"/>
                  <a:pt x="316230" y="389295"/>
                </a:cubicBezTo>
                <a:close/>
                <a:moveTo>
                  <a:pt x="218931" y="389295"/>
                </a:moveTo>
                <a:cubicBezTo>
                  <a:pt x="232369" y="389295"/>
                  <a:pt x="243262" y="400188"/>
                  <a:pt x="243262" y="413626"/>
                </a:cubicBezTo>
                <a:cubicBezTo>
                  <a:pt x="243262" y="427064"/>
                  <a:pt x="232369" y="437957"/>
                  <a:pt x="218931" y="437957"/>
                </a:cubicBezTo>
                <a:cubicBezTo>
                  <a:pt x="205493" y="437957"/>
                  <a:pt x="194600" y="427064"/>
                  <a:pt x="194600" y="413626"/>
                </a:cubicBezTo>
                <a:cubicBezTo>
                  <a:pt x="194600" y="400188"/>
                  <a:pt x="205493" y="389295"/>
                  <a:pt x="218931" y="389295"/>
                </a:cubicBezTo>
                <a:close/>
                <a:moveTo>
                  <a:pt x="121631" y="389295"/>
                </a:moveTo>
                <a:cubicBezTo>
                  <a:pt x="135069" y="389295"/>
                  <a:pt x="145962" y="400188"/>
                  <a:pt x="145962" y="413626"/>
                </a:cubicBezTo>
                <a:cubicBezTo>
                  <a:pt x="145962" y="427064"/>
                  <a:pt x="135069" y="437957"/>
                  <a:pt x="121631" y="437957"/>
                </a:cubicBezTo>
                <a:cubicBezTo>
                  <a:pt x="108193" y="437957"/>
                  <a:pt x="97300" y="427064"/>
                  <a:pt x="97300" y="413626"/>
                </a:cubicBezTo>
                <a:cubicBezTo>
                  <a:pt x="97300" y="400188"/>
                  <a:pt x="108193" y="389295"/>
                  <a:pt x="121631" y="389295"/>
                </a:cubicBezTo>
                <a:close/>
                <a:moveTo>
                  <a:pt x="24331" y="389295"/>
                </a:moveTo>
                <a:cubicBezTo>
                  <a:pt x="37769" y="389295"/>
                  <a:pt x="48662" y="400188"/>
                  <a:pt x="48662" y="413626"/>
                </a:cubicBezTo>
                <a:cubicBezTo>
                  <a:pt x="48662" y="427064"/>
                  <a:pt x="37769" y="437957"/>
                  <a:pt x="24331" y="437957"/>
                </a:cubicBezTo>
                <a:cubicBezTo>
                  <a:pt x="10893" y="437957"/>
                  <a:pt x="0" y="427064"/>
                  <a:pt x="0" y="413626"/>
                </a:cubicBezTo>
                <a:cubicBezTo>
                  <a:pt x="0" y="400188"/>
                  <a:pt x="10893" y="389295"/>
                  <a:pt x="24331" y="389295"/>
                </a:cubicBezTo>
                <a:close/>
                <a:moveTo>
                  <a:pt x="997329" y="291971"/>
                </a:moveTo>
                <a:cubicBezTo>
                  <a:pt x="1010767" y="291971"/>
                  <a:pt x="1021660" y="302864"/>
                  <a:pt x="1021660" y="316302"/>
                </a:cubicBezTo>
                <a:cubicBezTo>
                  <a:pt x="1021660" y="329740"/>
                  <a:pt x="1010767" y="340633"/>
                  <a:pt x="997329" y="340633"/>
                </a:cubicBezTo>
                <a:cubicBezTo>
                  <a:pt x="983891" y="340633"/>
                  <a:pt x="972998" y="329740"/>
                  <a:pt x="972998" y="316302"/>
                </a:cubicBezTo>
                <a:cubicBezTo>
                  <a:pt x="972998" y="302864"/>
                  <a:pt x="983891" y="291971"/>
                  <a:pt x="997329" y="291971"/>
                </a:cubicBezTo>
                <a:close/>
                <a:moveTo>
                  <a:pt x="900030" y="291971"/>
                </a:moveTo>
                <a:cubicBezTo>
                  <a:pt x="913468" y="291971"/>
                  <a:pt x="924361" y="302864"/>
                  <a:pt x="924361" y="316302"/>
                </a:cubicBezTo>
                <a:cubicBezTo>
                  <a:pt x="924361" y="329740"/>
                  <a:pt x="913468" y="340633"/>
                  <a:pt x="900030" y="340633"/>
                </a:cubicBezTo>
                <a:cubicBezTo>
                  <a:pt x="886592" y="340633"/>
                  <a:pt x="875699" y="329740"/>
                  <a:pt x="875699" y="316302"/>
                </a:cubicBezTo>
                <a:cubicBezTo>
                  <a:pt x="875699" y="302864"/>
                  <a:pt x="886592" y="291971"/>
                  <a:pt x="900030" y="291971"/>
                </a:cubicBezTo>
                <a:close/>
                <a:moveTo>
                  <a:pt x="802729" y="291971"/>
                </a:moveTo>
                <a:cubicBezTo>
                  <a:pt x="816167" y="291971"/>
                  <a:pt x="827060" y="302864"/>
                  <a:pt x="827060" y="316302"/>
                </a:cubicBezTo>
                <a:cubicBezTo>
                  <a:pt x="827060" y="329740"/>
                  <a:pt x="816167" y="340633"/>
                  <a:pt x="802729" y="340633"/>
                </a:cubicBezTo>
                <a:cubicBezTo>
                  <a:pt x="789291" y="340633"/>
                  <a:pt x="778398" y="329740"/>
                  <a:pt x="778398" y="316302"/>
                </a:cubicBezTo>
                <a:cubicBezTo>
                  <a:pt x="778398" y="302864"/>
                  <a:pt x="789291" y="291971"/>
                  <a:pt x="802729" y="291971"/>
                </a:cubicBezTo>
                <a:close/>
                <a:moveTo>
                  <a:pt x="705430" y="291971"/>
                </a:moveTo>
                <a:cubicBezTo>
                  <a:pt x="718868" y="291971"/>
                  <a:pt x="729761" y="302864"/>
                  <a:pt x="729761" y="316302"/>
                </a:cubicBezTo>
                <a:cubicBezTo>
                  <a:pt x="729761" y="329740"/>
                  <a:pt x="718868" y="340633"/>
                  <a:pt x="705430" y="340633"/>
                </a:cubicBezTo>
                <a:cubicBezTo>
                  <a:pt x="691992" y="340633"/>
                  <a:pt x="681099" y="329740"/>
                  <a:pt x="681099" y="316302"/>
                </a:cubicBezTo>
                <a:cubicBezTo>
                  <a:pt x="681099" y="302864"/>
                  <a:pt x="691992" y="291971"/>
                  <a:pt x="705430" y="291971"/>
                </a:cubicBezTo>
                <a:close/>
                <a:moveTo>
                  <a:pt x="608130" y="291971"/>
                </a:moveTo>
                <a:cubicBezTo>
                  <a:pt x="621568" y="291971"/>
                  <a:pt x="632461" y="302864"/>
                  <a:pt x="632461" y="316302"/>
                </a:cubicBezTo>
                <a:cubicBezTo>
                  <a:pt x="632461" y="329740"/>
                  <a:pt x="621568" y="340633"/>
                  <a:pt x="608130" y="340633"/>
                </a:cubicBezTo>
                <a:cubicBezTo>
                  <a:pt x="594692" y="340633"/>
                  <a:pt x="583799" y="329740"/>
                  <a:pt x="583799" y="316302"/>
                </a:cubicBezTo>
                <a:cubicBezTo>
                  <a:pt x="583799" y="302864"/>
                  <a:pt x="594692" y="291971"/>
                  <a:pt x="608130" y="291971"/>
                </a:cubicBezTo>
                <a:close/>
                <a:moveTo>
                  <a:pt x="510830" y="291971"/>
                </a:moveTo>
                <a:cubicBezTo>
                  <a:pt x="524268" y="291971"/>
                  <a:pt x="535161" y="302864"/>
                  <a:pt x="535161" y="316302"/>
                </a:cubicBezTo>
                <a:cubicBezTo>
                  <a:pt x="535161" y="329740"/>
                  <a:pt x="524268" y="340633"/>
                  <a:pt x="510830" y="340633"/>
                </a:cubicBezTo>
                <a:cubicBezTo>
                  <a:pt x="497392" y="340633"/>
                  <a:pt x="486499" y="329740"/>
                  <a:pt x="486499" y="316302"/>
                </a:cubicBezTo>
                <a:cubicBezTo>
                  <a:pt x="486499" y="302864"/>
                  <a:pt x="497392" y="291971"/>
                  <a:pt x="510830" y="291971"/>
                </a:cubicBezTo>
                <a:close/>
                <a:moveTo>
                  <a:pt x="413530" y="291971"/>
                </a:moveTo>
                <a:cubicBezTo>
                  <a:pt x="426968" y="291971"/>
                  <a:pt x="437861" y="302864"/>
                  <a:pt x="437861" y="316302"/>
                </a:cubicBezTo>
                <a:cubicBezTo>
                  <a:pt x="437861" y="329740"/>
                  <a:pt x="426968" y="340633"/>
                  <a:pt x="413530" y="340633"/>
                </a:cubicBezTo>
                <a:cubicBezTo>
                  <a:pt x="400092" y="340633"/>
                  <a:pt x="389199" y="329740"/>
                  <a:pt x="389199" y="316302"/>
                </a:cubicBezTo>
                <a:cubicBezTo>
                  <a:pt x="389199" y="302864"/>
                  <a:pt x="400092" y="291971"/>
                  <a:pt x="413530" y="291971"/>
                </a:cubicBezTo>
                <a:close/>
                <a:moveTo>
                  <a:pt x="316230" y="291971"/>
                </a:moveTo>
                <a:cubicBezTo>
                  <a:pt x="329668" y="291971"/>
                  <a:pt x="340561" y="302864"/>
                  <a:pt x="340561" y="316302"/>
                </a:cubicBezTo>
                <a:cubicBezTo>
                  <a:pt x="340561" y="329740"/>
                  <a:pt x="329668" y="340633"/>
                  <a:pt x="316230" y="340633"/>
                </a:cubicBezTo>
                <a:cubicBezTo>
                  <a:pt x="302792" y="340633"/>
                  <a:pt x="291899" y="329740"/>
                  <a:pt x="291899" y="316302"/>
                </a:cubicBezTo>
                <a:cubicBezTo>
                  <a:pt x="291899" y="302864"/>
                  <a:pt x="302792" y="291971"/>
                  <a:pt x="316230" y="291971"/>
                </a:cubicBezTo>
                <a:close/>
                <a:moveTo>
                  <a:pt x="218931" y="291971"/>
                </a:moveTo>
                <a:cubicBezTo>
                  <a:pt x="232369" y="291971"/>
                  <a:pt x="243262" y="302864"/>
                  <a:pt x="243262" y="316302"/>
                </a:cubicBezTo>
                <a:cubicBezTo>
                  <a:pt x="243262" y="329740"/>
                  <a:pt x="232369" y="340633"/>
                  <a:pt x="218931" y="340633"/>
                </a:cubicBezTo>
                <a:cubicBezTo>
                  <a:pt x="205493" y="340633"/>
                  <a:pt x="194600" y="329740"/>
                  <a:pt x="194600" y="316302"/>
                </a:cubicBezTo>
                <a:cubicBezTo>
                  <a:pt x="194600" y="302864"/>
                  <a:pt x="205493" y="291971"/>
                  <a:pt x="218931" y="291971"/>
                </a:cubicBezTo>
                <a:close/>
                <a:moveTo>
                  <a:pt x="121631" y="291971"/>
                </a:moveTo>
                <a:cubicBezTo>
                  <a:pt x="135069" y="291971"/>
                  <a:pt x="145962" y="302864"/>
                  <a:pt x="145962" y="316302"/>
                </a:cubicBezTo>
                <a:cubicBezTo>
                  <a:pt x="145962" y="329740"/>
                  <a:pt x="135069" y="340633"/>
                  <a:pt x="121631" y="340633"/>
                </a:cubicBezTo>
                <a:cubicBezTo>
                  <a:pt x="108193" y="340633"/>
                  <a:pt x="97300" y="329740"/>
                  <a:pt x="97300" y="316302"/>
                </a:cubicBezTo>
                <a:cubicBezTo>
                  <a:pt x="97300" y="302864"/>
                  <a:pt x="108193" y="291971"/>
                  <a:pt x="121631" y="291971"/>
                </a:cubicBezTo>
                <a:close/>
                <a:moveTo>
                  <a:pt x="24331" y="291971"/>
                </a:moveTo>
                <a:cubicBezTo>
                  <a:pt x="37769" y="291971"/>
                  <a:pt x="48662" y="302864"/>
                  <a:pt x="48662" y="316302"/>
                </a:cubicBezTo>
                <a:cubicBezTo>
                  <a:pt x="48662" y="329740"/>
                  <a:pt x="37769" y="340633"/>
                  <a:pt x="24331" y="340633"/>
                </a:cubicBezTo>
                <a:cubicBezTo>
                  <a:pt x="10893" y="340633"/>
                  <a:pt x="0" y="329740"/>
                  <a:pt x="0" y="316302"/>
                </a:cubicBezTo>
                <a:cubicBezTo>
                  <a:pt x="0" y="302864"/>
                  <a:pt x="10893" y="291971"/>
                  <a:pt x="24331" y="291971"/>
                </a:cubicBezTo>
                <a:close/>
                <a:moveTo>
                  <a:pt x="997329" y="194648"/>
                </a:moveTo>
                <a:cubicBezTo>
                  <a:pt x="1010767" y="194648"/>
                  <a:pt x="1021660" y="205541"/>
                  <a:pt x="1021660" y="218979"/>
                </a:cubicBezTo>
                <a:cubicBezTo>
                  <a:pt x="1021660" y="232417"/>
                  <a:pt x="1010767" y="243310"/>
                  <a:pt x="997329" y="243310"/>
                </a:cubicBezTo>
                <a:cubicBezTo>
                  <a:pt x="983891" y="243310"/>
                  <a:pt x="972998" y="232417"/>
                  <a:pt x="972998" y="218979"/>
                </a:cubicBezTo>
                <a:cubicBezTo>
                  <a:pt x="972998" y="205541"/>
                  <a:pt x="983891" y="194648"/>
                  <a:pt x="997329" y="194648"/>
                </a:cubicBezTo>
                <a:close/>
                <a:moveTo>
                  <a:pt x="900030" y="194648"/>
                </a:moveTo>
                <a:cubicBezTo>
                  <a:pt x="913468" y="194648"/>
                  <a:pt x="924361" y="205541"/>
                  <a:pt x="924361" y="218979"/>
                </a:cubicBezTo>
                <a:cubicBezTo>
                  <a:pt x="924361" y="232417"/>
                  <a:pt x="913468" y="243310"/>
                  <a:pt x="900030" y="243310"/>
                </a:cubicBezTo>
                <a:cubicBezTo>
                  <a:pt x="886592" y="243310"/>
                  <a:pt x="875699" y="232417"/>
                  <a:pt x="875699" y="218979"/>
                </a:cubicBezTo>
                <a:cubicBezTo>
                  <a:pt x="875699" y="205541"/>
                  <a:pt x="886592" y="194648"/>
                  <a:pt x="900030" y="194648"/>
                </a:cubicBezTo>
                <a:close/>
                <a:moveTo>
                  <a:pt x="802729" y="194648"/>
                </a:moveTo>
                <a:cubicBezTo>
                  <a:pt x="816167" y="194648"/>
                  <a:pt x="827060" y="205541"/>
                  <a:pt x="827060" y="218979"/>
                </a:cubicBezTo>
                <a:cubicBezTo>
                  <a:pt x="827060" y="232417"/>
                  <a:pt x="816167" y="243310"/>
                  <a:pt x="802729" y="243310"/>
                </a:cubicBezTo>
                <a:cubicBezTo>
                  <a:pt x="789291" y="243310"/>
                  <a:pt x="778398" y="232417"/>
                  <a:pt x="778398" y="218979"/>
                </a:cubicBezTo>
                <a:cubicBezTo>
                  <a:pt x="778398" y="205541"/>
                  <a:pt x="789291" y="194648"/>
                  <a:pt x="802729" y="194648"/>
                </a:cubicBezTo>
                <a:close/>
                <a:moveTo>
                  <a:pt x="705430" y="194648"/>
                </a:moveTo>
                <a:cubicBezTo>
                  <a:pt x="718868" y="194648"/>
                  <a:pt x="729761" y="205541"/>
                  <a:pt x="729761" y="218979"/>
                </a:cubicBezTo>
                <a:cubicBezTo>
                  <a:pt x="729761" y="232417"/>
                  <a:pt x="718868" y="243310"/>
                  <a:pt x="705430" y="243310"/>
                </a:cubicBezTo>
                <a:cubicBezTo>
                  <a:pt x="691992" y="243310"/>
                  <a:pt x="681099" y="232417"/>
                  <a:pt x="681099" y="218979"/>
                </a:cubicBezTo>
                <a:cubicBezTo>
                  <a:pt x="681099" y="205541"/>
                  <a:pt x="691992" y="194648"/>
                  <a:pt x="705430" y="194648"/>
                </a:cubicBezTo>
                <a:close/>
                <a:moveTo>
                  <a:pt x="608130" y="194648"/>
                </a:moveTo>
                <a:cubicBezTo>
                  <a:pt x="621568" y="194648"/>
                  <a:pt x="632461" y="205541"/>
                  <a:pt x="632461" y="218979"/>
                </a:cubicBezTo>
                <a:cubicBezTo>
                  <a:pt x="632461" y="232417"/>
                  <a:pt x="621568" y="243310"/>
                  <a:pt x="608130" y="243310"/>
                </a:cubicBezTo>
                <a:cubicBezTo>
                  <a:pt x="594692" y="243310"/>
                  <a:pt x="583799" y="232417"/>
                  <a:pt x="583799" y="218979"/>
                </a:cubicBezTo>
                <a:cubicBezTo>
                  <a:pt x="583799" y="205541"/>
                  <a:pt x="594692" y="194648"/>
                  <a:pt x="608130" y="194648"/>
                </a:cubicBezTo>
                <a:close/>
                <a:moveTo>
                  <a:pt x="510830" y="194648"/>
                </a:moveTo>
                <a:cubicBezTo>
                  <a:pt x="524268" y="194648"/>
                  <a:pt x="535161" y="205541"/>
                  <a:pt x="535161" y="218979"/>
                </a:cubicBezTo>
                <a:cubicBezTo>
                  <a:pt x="535161" y="232417"/>
                  <a:pt x="524268" y="243310"/>
                  <a:pt x="510830" y="243310"/>
                </a:cubicBezTo>
                <a:cubicBezTo>
                  <a:pt x="497392" y="243310"/>
                  <a:pt x="486499" y="232417"/>
                  <a:pt x="486499" y="218979"/>
                </a:cubicBezTo>
                <a:cubicBezTo>
                  <a:pt x="486499" y="205541"/>
                  <a:pt x="497392" y="194648"/>
                  <a:pt x="510830" y="194648"/>
                </a:cubicBezTo>
                <a:close/>
                <a:moveTo>
                  <a:pt x="413530" y="194648"/>
                </a:moveTo>
                <a:cubicBezTo>
                  <a:pt x="426968" y="194648"/>
                  <a:pt x="437861" y="205541"/>
                  <a:pt x="437861" y="218979"/>
                </a:cubicBezTo>
                <a:cubicBezTo>
                  <a:pt x="437861" y="232417"/>
                  <a:pt x="426968" y="243310"/>
                  <a:pt x="413530" y="243310"/>
                </a:cubicBezTo>
                <a:cubicBezTo>
                  <a:pt x="400092" y="243310"/>
                  <a:pt x="389199" y="232417"/>
                  <a:pt x="389199" y="218979"/>
                </a:cubicBezTo>
                <a:cubicBezTo>
                  <a:pt x="389199" y="205541"/>
                  <a:pt x="400092" y="194648"/>
                  <a:pt x="413530" y="194648"/>
                </a:cubicBezTo>
                <a:close/>
                <a:moveTo>
                  <a:pt x="316230" y="194648"/>
                </a:moveTo>
                <a:cubicBezTo>
                  <a:pt x="329668" y="194648"/>
                  <a:pt x="340561" y="205541"/>
                  <a:pt x="340561" y="218979"/>
                </a:cubicBezTo>
                <a:cubicBezTo>
                  <a:pt x="340561" y="232417"/>
                  <a:pt x="329668" y="243310"/>
                  <a:pt x="316230" y="243310"/>
                </a:cubicBezTo>
                <a:cubicBezTo>
                  <a:pt x="302792" y="243310"/>
                  <a:pt x="291899" y="232417"/>
                  <a:pt x="291899" y="218979"/>
                </a:cubicBezTo>
                <a:cubicBezTo>
                  <a:pt x="291899" y="205541"/>
                  <a:pt x="302792" y="194648"/>
                  <a:pt x="316230" y="194648"/>
                </a:cubicBezTo>
                <a:close/>
                <a:moveTo>
                  <a:pt x="218931" y="194648"/>
                </a:moveTo>
                <a:cubicBezTo>
                  <a:pt x="232369" y="194648"/>
                  <a:pt x="243262" y="205541"/>
                  <a:pt x="243262" y="218979"/>
                </a:cubicBezTo>
                <a:cubicBezTo>
                  <a:pt x="243262" y="232417"/>
                  <a:pt x="232369" y="243310"/>
                  <a:pt x="218931" y="243310"/>
                </a:cubicBezTo>
                <a:cubicBezTo>
                  <a:pt x="205493" y="243310"/>
                  <a:pt x="194600" y="232417"/>
                  <a:pt x="194600" y="218979"/>
                </a:cubicBezTo>
                <a:cubicBezTo>
                  <a:pt x="194600" y="205541"/>
                  <a:pt x="205493" y="194648"/>
                  <a:pt x="218931" y="194648"/>
                </a:cubicBezTo>
                <a:close/>
                <a:moveTo>
                  <a:pt x="121631" y="194648"/>
                </a:moveTo>
                <a:cubicBezTo>
                  <a:pt x="135069" y="194648"/>
                  <a:pt x="145962" y="205541"/>
                  <a:pt x="145962" y="218979"/>
                </a:cubicBezTo>
                <a:cubicBezTo>
                  <a:pt x="145962" y="232417"/>
                  <a:pt x="135069" y="243310"/>
                  <a:pt x="121631" y="243310"/>
                </a:cubicBezTo>
                <a:cubicBezTo>
                  <a:pt x="108193" y="243310"/>
                  <a:pt x="97300" y="232417"/>
                  <a:pt x="97300" y="218979"/>
                </a:cubicBezTo>
                <a:cubicBezTo>
                  <a:pt x="97300" y="205541"/>
                  <a:pt x="108193" y="194648"/>
                  <a:pt x="121631" y="194648"/>
                </a:cubicBezTo>
                <a:close/>
                <a:moveTo>
                  <a:pt x="24331" y="194648"/>
                </a:moveTo>
                <a:cubicBezTo>
                  <a:pt x="37769" y="194648"/>
                  <a:pt x="48662" y="205541"/>
                  <a:pt x="48662" y="218979"/>
                </a:cubicBezTo>
                <a:cubicBezTo>
                  <a:pt x="48662" y="232417"/>
                  <a:pt x="37769" y="243310"/>
                  <a:pt x="24331" y="243310"/>
                </a:cubicBezTo>
                <a:cubicBezTo>
                  <a:pt x="10893" y="243310"/>
                  <a:pt x="0" y="232417"/>
                  <a:pt x="0" y="218979"/>
                </a:cubicBezTo>
                <a:cubicBezTo>
                  <a:pt x="0" y="205541"/>
                  <a:pt x="10893" y="194648"/>
                  <a:pt x="24331" y="194648"/>
                </a:cubicBezTo>
                <a:close/>
                <a:moveTo>
                  <a:pt x="997329" y="97324"/>
                </a:moveTo>
                <a:cubicBezTo>
                  <a:pt x="1010767" y="97324"/>
                  <a:pt x="1021660" y="108217"/>
                  <a:pt x="1021660" y="121655"/>
                </a:cubicBezTo>
                <a:cubicBezTo>
                  <a:pt x="1021660" y="135093"/>
                  <a:pt x="1010767" y="145986"/>
                  <a:pt x="997329" y="145986"/>
                </a:cubicBezTo>
                <a:cubicBezTo>
                  <a:pt x="983891" y="145986"/>
                  <a:pt x="972998" y="135093"/>
                  <a:pt x="972998" y="121655"/>
                </a:cubicBezTo>
                <a:cubicBezTo>
                  <a:pt x="972998" y="108217"/>
                  <a:pt x="983891" y="97324"/>
                  <a:pt x="997329" y="97324"/>
                </a:cubicBezTo>
                <a:close/>
                <a:moveTo>
                  <a:pt x="900030" y="97324"/>
                </a:moveTo>
                <a:cubicBezTo>
                  <a:pt x="913468" y="97324"/>
                  <a:pt x="924361" y="108217"/>
                  <a:pt x="924361" y="121655"/>
                </a:cubicBezTo>
                <a:cubicBezTo>
                  <a:pt x="924361" y="135093"/>
                  <a:pt x="913468" y="145986"/>
                  <a:pt x="900030" y="145986"/>
                </a:cubicBezTo>
                <a:cubicBezTo>
                  <a:pt x="886592" y="145986"/>
                  <a:pt x="875699" y="135093"/>
                  <a:pt x="875699" y="121655"/>
                </a:cubicBezTo>
                <a:cubicBezTo>
                  <a:pt x="875699" y="108217"/>
                  <a:pt x="886592" y="97324"/>
                  <a:pt x="900030" y="97324"/>
                </a:cubicBezTo>
                <a:close/>
                <a:moveTo>
                  <a:pt x="802729" y="97324"/>
                </a:moveTo>
                <a:cubicBezTo>
                  <a:pt x="816167" y="97324"/>
                  <a:pt x="827060" y="108217"/>
                  <a:pt x="827060" y="121655"/>
                </a:cubicBezTo>
                <a:cubicBezTo>
                  <a:pt x="827060" y="135093"/>
                  <a:pt x="816167" y="145986"/>
                  <a:pt x="802729" y="145986"/>
                </a:cubicBezTo>
                <a:cubicBezTo>
                  <a:pt x="789291" y="145986"/>
                  <a:pt x="778398" y="135093"/>
                  <a:pt x="778398" y="121655"/>
                </a:cubicBezTo>
                <a:cubicBezTo>
                  <a:pt x="778398" y="108217"/>
                  <a:pt x="789291" y="97324"/>
                  <a:pt x="802729" y="97324"/>
                </a:cubicBezTo>
                <a:close/>
                <a:moveTo>
                  <a:pt x="705430" y="97324"/>
                </a:moveTo>
                <a:cubicBezTo>
                  <a:pt x="718868" y="97324"/>
                  <a:pt x="729761" y="108217"/>
                  <a:pt x="729761" y="121655"/>
                </a:cubicBezTo>
                <a:cubicBezTo>
                  <a:pt x="729761" y="135093"/>
                  <a:pt x="718868" y="145986"/>
                  <a:pt x="705430" y="145986"/>
                </a:cubicBezTo>
                <a:cubicBezTo>
                  <a:pt x="691992" y="145986"/>
                  <a:pt x="681099" y="135093"/>
                  <a:pt x="681099" y="121655"/>
                </a:cubicBezTo>
                <a:cubicBezTo>
                  <a:pt x="681099" y="108217"/>
                  <a:pt x="691992" y="97324"/>
                  <a:pt x="705430" y="97324"/>
                </a:cubicBezTo>
                <a:close/>
                <a:moveTo>
                  <a:pt x="608130" y="97324"/>
                </a:moveTo>
                <a:cubicBezTo>
                  <a:pt x="621568" y="97324"/>
                  <a:pt x="632461" y="108217"/>
                  <a:pt x="632461" y="121655"/>
                </a:cubicBezTo>
                <a:cubicBezTo>
                  <a:pt x="632461" y="135093"/>
                  <a:pt x="621568" y="145986"/>
                  <a:pt x="608130" y="145986"/>
                </a:cubicBezTo>
                <a:cubicBezTo>
                  <a:pt x="594692" y="145986"/>
                  <a:pt x="583799" y="135093"/>
                  <a:pt x="583799" y="121655"/>
                </a:cubicBezTo>
                <a:cubicBezTo>
                  <a:pt x="583799" y="108217"/>
                  <a:pt x="594692" y="97324"/>
                  <a:pt x="608130" y="97324"/>
                </a:cubicBezTo>
                <a:close/>
                <a:moveTo>
                  <a:pt x="510830" y="97324"/>
                </a:moveTo>
                <a:cubicBezTo>
                  <a:pt x="524268" y="97324"/>
                  <a:pt x="535161" y="108217"/>
                  <a:pt x="535161" y="121655"/>
                </a:cubicBezTo>
                <a:cubicBezTo>
                  <a:pt x="535161" y="135093"/>
                  <a:pt x="524268" y="145986"/>
                  <a:pt x="510830" y="145986"/>
                </a:cubicBezTo>
                <a:cubicBezTo>
                  <a:pt x="497392" y="145986"/>
                  <a:pt x="486499" y="135093"/>
                  <a:pt x="486499" y="121655"/>
                </a:cubicBezTo>
                <a:cubicBezTo>
                  <a:pt x="486499" y="108217"/>
                  <a:pt x="497392" y="97324"/>
                  <a:pt x="510830" y="97324"/>
                </a:cubicBezTo>
                <a:close/>
                <a:moveTo>
                  <a:pt x="413530" y="97324"/>
                </a:moveTo>
                <a:cubicBezTo>
                  <a:pt x="426968" y="97324"/>
                  <a:pt x="437861" y="108217"/>
                  <a:pt x="437861" y="121655"/>
                </a:cubicBezTo>
                <a:cubicBezTo>
                  <a:pt x="437861" y="135093"/>
                  <a:pt x="426968" y="145986"/>
                  <a:pt x="413530" y="145986"/>
                </a:cubicBezTo>
                <a:cubicBezTo>
                  <a:pt x="400092" y="145986"/>
                  <a:pt x="389199" y="135093"/>
                  <a:pt x="389199" y="121655"/>
                </a:cubicBezTo>
                <a:cubicBezTo>
                  <a:pt x="389199" y="108217"/>
                  <a:pt x="400092" y="97324"/>
                  <a:pt x="413530" y="97324"/>
                </a:cubicBezTo>
                <a:close/>
                <a:moveTo>
                  <a:pt x="316230" y="97324"/>
                </a:moveTo>
                <a:cubicBezTo>
                  <a:pt x="329668" y="97324"/>
                  <a:pt x="340561" y="108217"/>
                  <a:pt x="340561" y="121655"/>
                </a:cubicBezTo>
                <a:cubicBezTo>
                  <a:pt x="340561" y="135093"/>
                  <a:pt x="329668" y="145986"/>
                  <a:pt x="316230" y="145986"/>
                </a:cubicBezTo>
                <a:cubicBezTo>
                  <a:pt x="302792" y="145986"/>
                  <a:pt x="291899" y="135093"/>
                  <a:pt x="291899" y="121655"/>
                </a:cubicBezTo>
                <a:cubicBezTo>
                  <a:pt x="291899" y="108217"/>
                  <a:pt x="302792" y="97324"/>
                  <a:pt x="316230" y="97324"/>
                </a:cubicBezTo>
                <a:close/>
                <a:moveTo>
                  <a:pt x="218931" y="97324"/>
                </a:moveTo>
                <a:cubicBezTo>
                  <a:pt x="232369" y="97324"/>
                  <a:pt x="243262" y="108217"/>
                  <a:pt x="243262" y="121655"/>
                </a:cubicBezTo>
                <a:cubicBezTo>
                  <a:pt x="243262" y="135093"/>
                  <a:pt x="232369" y="145986"/>
                  <a:pt x="218931" y="145986"/>
                </a:cubicBezTo>
                <a:cubicBezTo>
                  <a:pt x="205493" y="145986"/>
                  <a:pt x="194600" y="135093"/>
                  <a:pt x="194600" y="121655"/>
                </a:cubicBezTo>
                <a:cubicBezTo>
                  <a:pt x="194600" y="108217"/>
                  <a:pt x="205493" y="97324"/>
                  <a:pt x="218931" y="97324"/>
                </a:cubicBezTo>
                <a:close/>
                <a:moveTo>
                  <a:pt x="121631" y="97324"/>
                </a:moveTo>
                <a:cubicBezTo>
                  <a:pt x="135069" y="97324"/>
                  <a:pt x="145962" y="108217"/>
                  <a:pt x="145962" y="121655"/>
                </a:cubicBezTo>
                <a:cubicBezTo>
                  <a:pt x="145962" y="135093"/>
                  <a:pt x="135069" y="145986"/>
                  <a:pt x="121631" y="145986"/>
                </a:cubicBezTo>
                <a:cubicBezTo>
                  <a:pt x="108193" y="145986"/>
                  <a:pt x="97300" y="135093"/>
                  <a:pt x="97300" y="121655"/>
                </a:cubicBezTo>
                <a:cubicBezTo>
                  <a:pt x="97300" y="108217"/>
                  <a:pt x="108193" y="97324"/>
                  <a:pt x="121631" y="97324"/>
                </a:cubicBezTo>
                <a:close/>
                <a:moveTo>
                  <a:pt x="24331" y="97324"/>
                </a:moveTo>
                <a:cubicBezTo>
                  <a:pt x="37769" y="97324"/>
                  <a:pt x="48662" y="108217"/>
                  <a:pt x="48662" y="121655"/>
                </a:cubicBezTo>
                <a:cubicBezTo>
                  <a:pt x="48662" y="135093"/>
                  <a:pt x="37769" y="145986"/>
                  <a:pt x="24331" y="145986"/>
                </a:cubicBezTo>
                <a:cubicBezTo>
                  <a:pt x="10893" y="145986"/>
                  <a:pt x="0" y="135093"/>
                  <a:pt x="0" y="121655"/>
                </a:cubicBezTo>
                <a:cubicBezTo>
                  <a:pt x="0" y="108217"/>
                  <a:pt x="10893" y="97324"/>
                  <a:pt x="24331" y="97324"/>
                </a:cubicBezTo>
                <a:close/>
                <a:moveTo>
                  <a:pt x="997329" y="0"/>
                </a:moveTo>
                <a:cubicBezTo>
                  <a:pt x="1010767" y="0"/>
                  <a:pt x="1021660" y="10893"/>
                  <a:pt x="1021660" y="24331"/>
                </a:cubicBezTo>
                <a:cubicBezTo>
                  <a:pt x="1021660" y="37769"/>
                  <a:pt x="1010767" y="48662"/>
                  <a:pt x="997329" y="48662"/>
                </a:cubicBezTo>
                <a:cubicBezTo>
                  <a:pt x="983891" y="48662"/>
                  <a:pt x="972998" y="37769"/>
                  <a:pt x="972998" y="24331"/>
                </a:cubicBezTo>
                <a:cubicBezTo>
                  <a:pt x="972998" y="10893"/>
                  <a:pt x="983891" y="0"/>
                  <a:pt x="997329" y="0"/>
                </a:cubicBezTo>
                <a:close/>
                <a:moveTo>
                  <a:pt x="900030" y="0"/>
                </a:moveTo>
                <a:cubicBezTo>
                  <a:pt x="913468" y="0"/>
                  <a:pt x="924361" y="10893"/>
                  <a:pt x="924361" y="24331"/>
                </a:cubicBezTo>
                <a:cubicBezTo>
                  <a:pt x="924361" y="37769"/>
                  <a:pt x="913468" y="48662"/>
                  <a:pt x="900030" y="48662"/>
                </a:cubicBezTo>
                <a:cubicBezTo>
                  <a:pt x="886592" y="48662"/>
                  <a:pt x="875699" y="37769"/>
                  <a:pt x="875699" y="24331"/>
                </a:cubicBezTo>
                <a:cubicBezTo>
                  <a:pt x="875699" y="10893"/>
                  <a:pt x="886592" y="0"/>
                  <a:pt x="900030" y="0"/>
                </a:cubicBezTo>
                <a:close/>
                <a:moveTo>
                  <a:pt x="802729" y="0"/>
                </a:moveTo>
                <a:cubicBezTo>
                  <a:pt x="816167" y="0"/>
                  <a:pt x="827060" y="10893"/>
                  <a:pt x="827060" y="24331"/>
                </a:cubicBezTo>
                <a:cubicBezTo>
                  <a:pt x="827060" y="37769"/>
                  <a:pt x="816167" y="48662"/>
                  <a:pt x="802729" y="48662"/>
                </a:cubicBezTo>
                <a:cubicBezTo>
                  <a:pt x="789291" y="48662"/>
                  <a:pt x="778398" y="37769"/>
                  <a:pt x="778398" y="24331"/>
                </a:cubicBezTo>
                <a:cubicBezTo>
                  <a:pt x="778398" y="10893"/>
                  <a:pt x="789291" y="0"/>
                  <a:pt x="802729" y="0"/>
                </a:cubicBezTo>
                <a:close/>
                <a:moveTo>
                  <a:pt x="705430" y="0"/>
                </a:moveTo>
                <a:cubicBezTo>
                  <a:pt x="718868" y="0"/>
                  <a:pt x="729761" y="10893"/>
                  <a:pt x="729761" y="24331"/>
                </a:cubicBezTo>
                <a:cubicBezTo>
                  <a:pt x="729761" y="37769"/>
                  <a:pt x="718868" y="48662"/>
                  <a:pt x="705430" y="48662"/>
                </a:cubicBezTo>
                <a:cubicBezTo>
                  <a:pt x="691992" y="48662"/>
                  <a:pt x="681099" y="37769"/>
                  <a:pt x="681099" y="24331"/>
                </a:cubicBezTo>
                <a:cubicBezTo>
                  <a:pt x="681099" y="10893"/>
                  <a:pt x="691992" y="0"/>
                  <a:pt x="705430" y="0"/>
                </a:cubicBezTo>
                <a:close/>
                <a:moveTo>
                  <a:pt x="608130" y="0"/>
                </a:moveTo>
                <a:cubicBezTo>
                  <a:pt x="621568" y="0"/>
                  <a:pt x="632461" y="10893"/>
                  <a:pt x="632461" y="24331"/>
                </a:cubicBezTo>
                <a:cubicBezTo>
                  <a:pt x="632461" y="37769"/>
                  <a:pt x="621568" y="48662"/>
                  <a:pt x="608130" y="48662"/>
                </a:cubicBezTo>
                <a:cubicBezTo>
                  <a:pt x="594692" y="48662"/>
                  <a:pt x="583799" y="37769"/>
                  <a:pt x="583799" y="24331"/>
                </a:cubicBezTo>
                <a:cubicBezTo>
                  <a:pt x="583799" y="10893"/>
                  <a:pt x="594692" y="0"/>
                  <a:pt x="608130" y="0"/>
                </a:cubicBezTo>
                <a:close/>
                <a:moveTo>
                  <a:pt x="510830" y="0"/>
                </a:moveTo>
                <a:cubicBezTo>
                  <a:pt x="524268" y="0"/>
                  <a:pt x="535161" y="10893"/>
                  <a:pt x="535161" y="24331"/>
                </a:cubicBezTo>
                <a:cubicBezTo>
                  <a:pt x="535161" y="37769"/>
                  <a:pt x="524268" y="48662"/>
                  <a:pt x="510830" y="48662"/>
                </a:cubicBezTo>
                <a:cubicBezTo>
                  <a:pt x="497392" y="48662"/>
                  <a:pt x="486499" y="37769"/>
                  <a:pt x="486499" y="24331"/>
                </a:cubicBezTo>
                <a:cubicBezTo>
                  <a:pt x="486499" y="10893"/>
                  <a:pt x="497392" y="0"/>
                  <a:pt x="510830" y="0"/>
                </a:cubicBezTo>
                <a:close/>
                <a:moveTo>
                  <a:pt x="413530" y="0"/>
                </a:moveTo>
                <a:cubicBezTo>
                  <a:pt x="426968" y="0"/>
                  <a:pt x="437861" y="10893"/>
                  <a:pt x="437861" y="24331"/>
                </a:cubicBezTo>
                <a:cubicBezTo>
                  <a:pt x="437861" y="37769"/>
                  <a:pt x="426968" y="48662"/>
                  <a:pt x="413530" y="48662"/>
                </a:cubicBezTo>
                <a:cubicBezTo>
                  <a:pt x="400092" y="48662"/>
                  <a:pt x="389199" y="37769"/>
                  <a:pt x="389199" y="24331"/>
                </a:cubicBezTo>
                <a:cubicBezTo>
                  <a:pt x="389199" y="10893"/>
                  <a:pt x="400092" y="0"/>
                  <a:pt x="413530" y="0"/>
                </a:cubicBezTo>
                <a:close/>
                <a:moveTo>
                  <a:pt x="316230" y="0"/>
                </a:moveTo>
                <a:cubicBezTo>
                  <a:pt x="329668" y="0"/>
                  <a:pt x="340561" y="10893"/>
                  <a:pt x="340561" y="24331"/>
                </a:cubicBezTo>
                <a:cubicBezTo>
                  <a:pt x="340561" y="37769"/>
                  <a:pt x="329668" y="48662"/>
                  <a:pt x="316230" y="48662"/>
                </a:cubicBezTo>
                <a:cubicBezTo>
                  <a:pt x="302792" y="48662"/>
                  <a:pt x="291899" y="37769"/>
                  <a:pt x="291899" y="24331"/>
                </a:cubicBezTo>
                <a:cubicBezTo>
                  <a:pt x="291899" y="10893"/>
                  <a:pt x="302792" y="0"/>
                  <a:pt x="316230" y="0"/>
                </a:cubicBezTo>
                <a:close/>
                <a:moveTo>
                  <a:pt x="218931" y="0"/>
                </a:moveTo>
                <a:cubicBezTo>
                  <a:pt x="232369" y="0"/>
                  <a:pt x="243262" y="10893"/>
                  <a:pt x="243262" y="24331"/>
                </a:cubicBezTo>
                <a:cubicBezTo>
                  <a:pt x="243262" y="37769"/>
                  <a:pt x="232369" y="48662"/>
                  <a:pt x="218931" y="48662"/>
                </a:cubicBezTo>
                <a:cubicBezTo>
                  <a:pt x="205493" y="48662"/>
                  <a:pt x="194600" y="37769"/>
                  <a:pt x="194600" y="24331"/>
                </a:cubicBezTo>
                <a:cubicBezTo>
                  <a:pt x="194600" y="10893"/>
                  <a:pt x="205493" y="0"/>
                  <a:pt x="218931" y="0"/>
                </a:cubicBezTo>
                <a:close/>
                <a:moveTo>
                  <a:pt x="121631" y="0"/>
                </a:moveTo>
                <a:cubicBezTo>
                  <a:pt x="135069" y="0"/>
                  <a:pt x="145962" y="10893"/>
                  <a:pt x="145962" y="24331"/>
                </a:cubicBezTo>
                <a:cubicBezTo>
                  <a:pt x="145962" y="37769"/>
                  <a:pt x="135069" y="48662"/>
                  <a:pt x="121631" y="48662"/>
                </a:cubicBezTo>
                <a:cubicBezTo>
                  <a:pt x="108193" y="48662"/>
                  <a:pt x="97300" y="37769"/>
                  <a:pt x="97300" y="24331"/>
                </a:cubicBezTo>
                <a:cubicBezTo>
                  <a:pt x="97300" y="10893"/>
                  <a:pt x="108193" y="0"/>
                  <a:pt x="121631" y="0"/>
                </a:cubicBezTo>
                <a:close/>
                <a:moveTo>
                  <a:pt x="24331" y="0"/>
                </a:moveTo>
                <a:cubicBezTo>
                  <a:pt x="37769" y="0"/>
                  <a:pt x="48662" y="10893"/>
                  <a:pt x="48662" y="24331"/>
                </a:cubicBezTo>
                <a:cubicBezTo>
                  <a:pt x="48662" y="37769"/>
                  <a:pt x="37769" y="48662"/>
                  <a:pt x="24331" y="48662"/>
                </a:cubicBezTo>
                <a:cubicBezTo>
                  <a:pt x="10893" y="48662"/>
                  <a:pt x="0" y="37769"/>
                  <a:pt x="0" y="24331"/>
                </a:cubicBezTo>
                <a:cubicBezTo>
                  <a:pt x="0" y="10893"/>
                  <a:pt x="10893" y="0"/>
                  <a:pt x="2433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7FAB2F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